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4" r:id="rId4"/>
  </p:sldMasterIdLst>
  <p:notesMasterIdLst>
    <p:notesMasterId r:id="rId29"/>
  </p:notesMasterIdLst>
  <p:sldIdLst>
    <p:sldId id="256" r:id="rId5"/>
    <p:sldId id="275" r:id="rId6"/>
    <p:sldId id="291" r:id="rId7"/>
    <p:sldId id="292" r:id="rId8"/>
    <p:sldId id="293" r:id="rId9"/>
    <p:sldId id="294" r:id="rId10"/>
    <p:sldId id="297" r:id="rId11"/>
    <p:sldId id="281" r:id="rId12"/>
    <p:sldId id="324" r:id="rId13"/>
    <p:sldId id="282" r:id="rId14"/>
    <p:sldId id="286" r:id="rId15"/>
    <p:sldId id="323" r:id="rId16"/>
    <p:sldId id="295" r:id="rId17"/>
    <p:sldId id="305" r:id="rId18"/>
    <p:sldId id="288" r:id="rId19"/>
    <p:sldId id="307" r:id="rId20"/>
    <p:sldId id="308" r:id="rId21"/>
    <p:sldId id="302" r:id="rId22"/>
    <p:sldId id="301" r:id="rId23"/>
    <p:sldId id="296" r:id="rId24"/>
    <p:sldId id="303" r:id="rId25"/>
    <p:sldId id="300" r:id="rId26"/>
    <p:sldId id="298" r:id="rId27"/>
    <p:sldId id="274" r:id="rId28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30"/>
    </p:embeddedFont>
    <p:embeddedFont>
      <p:font typeface="Open Sans" panose="020B0606030504020204" pitchFamily="34" charset="0"/>
      <p:regular r:id="rId31"/>
      <p:bold r:id="rId32"/>
      <p:italic r:id="rId33"/>
      <p:boldItalic r:id="rId34"/>
    </p:embeddedFont>
    <p:embeddedFont>
      <p:font typeface="PT Sans Narrow" panose="020B0506020203020204" pitchFamily="34" charset="0"/>
      <p:regular r:id="rId35"/>
      <p:bold r:id="rId36"/>
    </p:embeddedFont>
    <p:embeddedFont>
      <p:font typeface="Quire Sans" panose="020B0502040400020003" pitchFamily="34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 autoAdjust="0"/>
    <p:restoredTop sz="49339" autoAdjust="0"/>
  </p:normalViewPr>
  <p:slideViewPr>
    <p:cSldViewPr snapToGrid="0">
      <p:cViewPr varScale="1">
        <p:scale>
          <a:sx n="67" d="100"/>
          <a:sy n="67" d="100"/>
        </p:scale>
        <p:origin x="1818" y="4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2328"/>
    </p:cViewPr>
  </p:outlineViewPr>
  <p:notesTextViewPr>
    <p:cViewPr>
      <p:scale>
        <a:sx n="200" d="100"/>
        <a:sy n="2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0.fntdata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hmoud Sajjadi" userId="7742ffe1-343c-44ee-bdb0-be8a7c47473e" providerId="ADAL" clId="{1BA5FBC0-D18F-4AAF-AA64-959EF43176C1}"/>
    <pc:docChg chg="delSld modSld">
      <pc:chgData name="Mahmoud Sajjadi" userId="7742ffe1-343c-44ee-bdb0-be8a7c47473e" providerId="ADAL" clId="{1BA5FBC0-D18F-4AAF-AA64-959EF43176C1}" dt="2024-07-25T14:26:23.510" v="27" actId="47"/>
      <pc:docMkLst>
        <pc:docMk/>
      </pc:docMkLst>
      <pc:sldChg chg="modNotesTx">
        <pc:chgData name="Mahmoud Sajjadi" userId="7742ffe1-343c-44ee-bdb0-be8a7c47473e" providerId="ADAL" clId="{1BA5FBC0-D18F-4AAF-AA64-959EF43176C1}" dt="2024-07-25T13:14:04.768" v="0" actId="6549"/>
        <pc:sldMkLst>
          <pc:docMk/>
          <pc:sldMk cId="0" sldId="256"/>
        </pc:sldMkLst>
      </pc:sldChg>
      <pc:sldChg chg="modNotesTx">
        <pc:chgData name="Mahmoud Sajjadi" userId="7742ffe1-343c-44ee-bdb0-be8a7c47473e" providerId="ADAL" clId="{1BA5FBC0-D18F-4AAF-AA64-959EF43176C1}" dt="2024-07-25T13:15:09.971" v="23" actId="6549"/>
        <pc:sldMkLst>
          <pc:docMk/>
          <pc:sldMk cId="0" sldId="274"/>
        </pc:sldMkLst>
      </pc:sldChg>
      <pc:sldChg chg="modNotesTx">
        <pc:chgData name="Mahmoud Sajjadi" userId="7742ffe1-343c-44ee-bdb0-be8a7c47473e" providerId="ADAL" clId="{1BA5FBC0-D18F-4AAF-AA64-959EF43176C1}" dt="2024-07-25T13:14:07.564" v="1" actId="6549"/>
        <pc:sldMkLst>
          <pc:docMk/>
          <pc:sldMk cId="1609007989" sldId="275"/>
        </pc:sldMkLst>
      </pc:sldChg>
      <pc:sldChg chg="modNotesTx">
        <pc:chgData name="Mahmoud Sajjadi" userId="7742ffe1-343c-44ee-bdb0-be8a7c47473e" providerId="ADAL" clId="{1BA5FBC0-D18F-4AAF-AA64-959EF43176C1}" dt="2024-07-25T13:14:25.350" v="7" actId="6549"/>
        <pc:sldMkLst>
          <pc:docMk/>
          <pc:sldMk cId="2549691419" sldId="281"/>
        </pc:sldMkLst>
      </pc:sldChg>
      <pc:sldChg chg="modNotesTx">
        <pc:chgData name="Mahmoud Sajjadi" userId="7742ffe1-343c-44ee-bdb0-be8a7c47473e" providerId="ADAL" clId="{1BA5FBC0-D18F-4AAF-AA64-959EF43176C1}" dt="2024-07-25T13:14:32.584" v="9" actId="6549"/>
        <pc:sldMkLst>
          <pc:docMk/>
          <pc:sldMk cId="1662804511" sldId="282"/>
        </pc:sldMkLst>
      </pc:sldChg>
      <pc:sldChg chg="modNotesTx">
        <pc:chgData name="Mahmoud Sajjadi" userId="7742ffe1-343c-44ee-bdb0-be8a7c47473e" providerId="ADAL" clId="{1BA5FBC0-D18F-4AAF-AA64-959EF43176C1}" dt="2024-07-25T13:14:35.106" v="10" actId="6549"/>
        <pc:sldMkLst>
          <pc:docMk/>
          <pc:sldMk cId="3265238044" sldId="286"/>
        </pc:sldMkLst>
      </pc:sldChg>
      <pc:sldChg chg="modNotesTx">
        <pc:chgData name="Mahmoud Sajjadi" userId="7742ffe1-343c-44ee-bdb0-be8a7c47473e" providerId="ADAL" clId="{1BA5FBC0-D18F-4AAF-AA64-959EF43176C1}" dt="2024-07-25T13:14:45.584" v="14" actId="6549"/>
        <pc:sldMkLst>
          <pc:docMk/>
          <pc:sldMk cId="708687529" sldId="288"/>
        </pc:sldMkLst>
      </pc:sldChg>
      <pc:sldChg chg="modNotesTx">
        <pc:chgData name="Mahmoud Sajjadi" userId="7742ffe1-343c-44ee-bdb0-be8a7c47473e" providerId="ADAL" clId="{1BA5FBC0-D18F-4AAF-AA64-959EF43176C1}" dt="2024-07-25T13:14:10.286" v="2" actId="6549"/>
        <pc:sldMkLst>
          <pc:docMk/>
          <pc:sldMk cId="2919668143" sldId="291"/>
        </pc:sldMkLst>
      </pc:sldChg>
      <pc:sldChg chg="modNotesTx">
        <pc:chgData name="Mahmoud Sajjadi" userId="7742ffe1-343c-44ee-bdb0-be8a7c47473e" providerId="ADAL" clId="{1BA5FBC0-D18F-4AAF-AA64-959EF43176C1}" dt="2024-07-25T13:14:12.956" v="3" actId="6549"/>
        <pc:sldMkLst>
          <pc:docMk/>
          <pc:sldMk cId="1889217747" sldId="292"/>
        </pc:sldMkLst>
      </pc:sldChg>
      <pc:sldChg chg="modNotesTx">
        <pc:chgData name="Mahmoud Sajjadi" userId="7742ffe1-343c-44ee-bdb0-be8a7c47473e" providerId="ADAL" clId="{1BA5FBC0-D18F-4AAF-AA64-959EF43176C1}" dt="2024-07-25T13:14:15.795" v="4" actId="6549"/>
        <pc:sldMkLst>
          <pc:docMk/>
          <pc:sldMk cId="814146330" sldId="293"/>
        </pc:sldMkLst>
      </pc:sldChg>
      <pc:sldChg chg="modNotesTx">
        <pc:chgData name="Mahmoud Sajjadi" userId="7742ffe1-343c-44ee-bdb0-be8a7c47473e" providerId="ADAL" clId="{1BA5FBC0-D18F-4AAF-AA64-959EF43176C1}" dt="2024-07-25T13:14:18.469" v="5" actId="6549"/>
        <pc:sldMkLst>
          <pc:docMk/>
          <pc:sldMk cId="3198662622" sldId="294"/>
        </pc:sldMkLst>
      </pc:sldChg>
      <pc:sldChg chg="modNotesTx">
        <pc:chgData name="Mahmoud Sajjadi" userId="7742ffe1-343c-44ee-bdb0-be8a7c47473e" providerId="ADAL" clId="{1BA5FBC0-D18F-4AAF-AA64-959EF43176C1}" dt="2024-07-25T13:14:40.411" v="12" actId="6549"/>
        <pc:sldMkLst>
          <pc:docMk/>
          <pc:sldMk cId="1052060162" sldId="295"/>
        </pc:sldMkLst>
      </pc:sldChg>
      <pc:sldChg chg="modNotesTx">
        <pc:chgData name="Mahmoud Sajjadi" userId="7742ffe1-343c-44ee-bdb0-be8a7c47473e" providerId="ADAL" clId="{1BA5FBC0-D18F-4AAF-AA64-959EF43176C1}" dt="2024-07-25T13:14:59.421" v="19" actId="6549"/>
        <pc:sldMkLst>
          <pc:docMk/>
          <pc:sldMk cId="3078207453" sldId="296"/>
        </pc:sldMkLst>
      </pc:sldChg>
      <pc:sldChg chg="modNotesTx">
        <pc:chgData name="Mahmoud Sajjadi" userId="7742ffe1-343c-44ee-bdb0-be8a7c47473e" providerId="ADAL" clId="{1BA5FBC0-D18F-4AAF-AA64-959EF43176C1}" dt="2024-07-25T13:14:21.793" v="6" actId="6549"/>
        <pc:sldMkLst>
          <pc:docMk/>
          <pc:sldMk cId="1847428980" sldId="297"/>
        </pc:sldMkLst>
      </pc:sldChg>
      <pc:sldChg chg="modNotesTx">
        <pc:chgData name="Mahmoud Sajjadi" userId="7742ffe1-343c-44ee-bdb0-be8a7c47473e" providerId="ADAL" clId="{1BA5FBC0-D18F-4AAF-AA64-959EF43176C1}" dt="2024-07-25T13:15:07.465" v="22" actId="6549"/>
        <pc:sldMkLst>
          <pc:docMk/>
          <pc:sldMk cId="1737208874" sldId="298"/>
        </pc:sldMkLst>
      </pc:sldChg>
      <pc:sldChg chg="modNotesTx">
        <pc:chgData name="Mahmoud Sajjadi" userId="7742ffe1-343c-44ee-bdb0-be8a7c47473e" providerId="ADAL" clId="{1BA5FBC0-D18F-4AAF-AA64-959EF43176C1}" dt="2024-07-25T13:15:04.915" v="21" actId="6549"/>
        <pc:sldMkLst>
          <pc:docMk/>
          <pc:sldMk cId="1731205919" sldId="300"/>
        </pc:sldMkLst>
      </pc:sldChg>
      <pc:sldChg chg="modNotesTx">
        <pc:chgData name="Mahmoud Sajjadi" userId="7742ffe1-343c-44ee-bdb0-be8a7c47473e" providerId="ADAL" clId="{1BA5FBC0-D18F-4AAF-AA64-959EF43176C1}" dt="2024-07-25T13:14:56.379" v="18" actId="6549"/>
        <pc:sldMkLst>
          <pc:docMk/>
          <pc:sldMk cId="4050206099" sldId="301"/>
        </pc:sldMkLst>
      </pc:sldChg>
      <pc:sldChg chg="modNotesTx">
        <pc:chgData name="Mahmoud Sajjadi" userId="7742ffe1-343c-44ee-bdb0-be8a7c47473e" providerId="ADAL" clId="{1BA5FBC0-D18F-4AAF-AA64-959EF43176C1}" dt="2024-07-25T13:14:53.741" v="17" actId="6549"/>
        <pc:sldMkLst>
          <pc:docMk/>
          <pc:sldMk cId="4073768870" sldId="302"/>
        </pc:sldMkLst>
      </pc:sldChg>
      <pc:sldChg chg="modNotesTx">
        <pc:chgData name="Mahmoud Sajjadi" userId="7742ffe1-343c-44ee-bdb0-be8a7c47473e" providerId="ADAL" clId="{1BA5FBC0-D18F-4AAF-AA64-959EF43176C1}" dt="2024-07-25T13:15:02.459" v="20" actId="6549"/>
        <pc:sldMkLst>
          <pc:docMk/>
          <pc:sldMk cId="1961470197" sldId="303"/>
        </pc:sldMkLst>
      </pc:sldChg>
      <pc:sldChg chg="modNotesTx">
        <pc:chgData name="Mahmoud Sajjadi" userId="7742ffe1-343c-44ee-bdb0-be8a7c47473e" providerId="ADAL" clId="{1BA5FBC0-D18F-4AAF-AA64-959EF43176C1}" dt="2024-07-25T13:14:43.232" v="13" actId="6549"/>
        <pc:sldMkLst>
          <pc:docMk/>
          <pc:sldMk cId="4271652697" sldId="305"/>
        </pc:sldMkLst>
      </pc:sldChg>
      <pc:sldChg chg="modNotesTx">
        <pc:chgData name="Mahmoud Sajjadi" userId="7742ffe1-343c-44ee-bdb0-be8a7c47473e" providerId="ADAL" clId="{1BA5FBC0-D18F-4AAF-AA64-959EF43176C1}" dt="2024-07-25T13:14:48.659" v="15" actId="6549"/>
        <pc:sldMkLst>
          <pc:docMk/>
          <pc:sldMk cId="1213918393" sldId="307"/>
        </pc:sldMkLst>
      </pc:sldChg>
      <pc:sldChg chg="modNotesTx">
        <pc:chgData name="Mahmoud Sajjadi" userId="7742ffe1-343c-44ee-bdb0-be8a7c47473e" providerId="ADAL" clId="{1BA5FBC0-D18F-4AAF-AA64-959EF43176C1}" dt="2024-07-25T13:14:50.996" v="16" actId="6549"/>
        <pc:sldMkLst>
          <pc:docMk/>
          <pc:sldMk cId="98667389" sldId="308"/>
        </pc:sldMkLst>
      </pc:sldChg>
      <pc:sldChg chg="del">
        <pc:chgData name="Mahmoud Sajjadi" userId="7742ffe1-343c-44ee-bdb0-be8a7c47473e" providerId="ADAL" clId="{1BA5FBC0-D18F-4AAF-AA64-959EF43176C1}" dt="2024-07-25T14:26:15.681" v="26" actId="47"/>
        <pc:sldMkLst>
          <pc:docMk/>
          <pc:sldMk cId="4161279816" sldId="311"/>
        </pc:sldMkLst>
      </pc:sldChg>
      <pc:sldChg chg="del">
        <pc:chgData name="Mahmoud Sajjadi" userId="7742ffe1-343c-44ee-bdb0-be8a7c47473e" providerId="ADAL" clId="{1BA5FBC0-D18F-4AAF-AA64-959EF43176C1}" dt="2024-07-25T14:26:23.510" v="27" actId="47"/>
        <pc:sldMkLst>
          <pc:docMk/>
          <pc:sldMk cId="425490190" sldId="313"/>
        </pc:sldMkLst>
      </pc:sldChg>
      <pc:sldChg chg="del">
        <pc:chgData name="Mahmoud Sajjadi" userId="7742ffe1-343c-44ee-bdb0-be8a7c47473e" providerId="ADAL" clId="{1BA5FBC0-D18F-4AAF-AA64-959EF43176C1}" dt="2024-07-25T14:26:08.621" v="24" actId="47"/>
        <pc:sldMkLst>
          <pc:docMk/>
          <pc:sldMk cId="3829121785" sldId="320"/>
        </pc:sldMkLst>
      </pc:sldChg>
      <pc:sldChg chg="del">
        <pc:chgData name="Mahmoud Sajjadi" userId="7742ffe1-343c-44ee-bdb0-be8a7c47473e" providerId="ADAL" clId="{1BA5FBC0-D18F-4AAF-AA64-959EF43176C1}" dt="2024-07-25T14:26:11.015" v="25" actId="47"/>
        <pc:sldMkLst>
          <pc:docMk/>
          <pc:sldMk cId="4158005253" sldId="322"/>
        </pc:sldMkLst>
      </pc:sldChg>
      <pc:sldChg chg="modNotesTx">
        <pc:chgData name="Mahmoud Sajjadi" userId="7742ffe1-343c-44ee-bdb0-be8a7c47473e" providerId="ADAL" clId="{1BA5FBC0-D18F-4AAF-AA64-959EF43176C1}" dt="2024-07-25T13:14:37.844" v="11" actId="6549"/>
        <pc:sldMkLst>
          <pc:docMk/>
          <pc:sldMk cId="3344993107" sldId="323"/>
        </pc:sldMkLst>
      </pc:sldChg>
      <pc:sldChg chg="modNotesTx">
        <pc:chgData name="Mahmoud Sajjadi" userId="7742ffe1-343c-44ee-bdb0-be8a7c47473e" providerId="ADAL" clId="{1BA5FBC0-D18F-4AAF-AA64-959EF43176C1}" dt="2024-07-25T13:14:30.058" v="8" actId="6549"/>
        <pc:sldMkLst>
          <pc:docMk/>
          <pc:sldMk cId="217310841" sldId="324"/>
        </pc:sldMkLst>
      </pc:sldChg>
    </pc:docChg>
  </pc:docChgLst>
  <pc:docChgLst>
    <pc:chgData name="Mahmoud Sajjadi" userId="7742ffe1-343c-44ee-bdb0-be8a7c47473e" providerId="ADAL" clId="{F16A562A-F148-4441-AED0-C8F145C96A78}"/>
    <pc:docChg chg="undo custSel modSld sldOrd">
      <pc:chgData name="Mahmoud Sajjadi" userId="7742ffe1-343c-44ee-bdb0-be8a7c47473e" providerId="ADAL" clId="{F16A562A-F148-4441-AED0-C8F145C96A78}" dt="2024-07-21T02:30:54.379" v="10697" actId="20577"/>
      <pc:docMkLst>
        <pc:docMk/>
      </pc:docMkLst>
      <pc:sldChg chg="modNotesTx">
        <pc:chgData name="Mahmoud Sajjadi" userId="7742ffe1-343c-44ee-bdb0-be8a7c47473e" providerId="ADAL" clId="{F16A562A-F148-4441-AED0-C8F145C96A78}" dt="2024-07-09T17:57:04.448" v="11"/>
        <pc:sldMkLst>
          <pc:docMk/>
          <pc:sldMk cId="0" sldId="256"/>
        </pc:sldMkLst>
      </pc:sldChg>
      <pc:sldChg chg="modNotesTx">
        <pc:chgData name="Mahmoud Sajjadi" userId="7742ffe1-343c-44ee-bdb0-be8a7c47473e" providerId="ADAL" clId="{F16A562A-F148-4441-AED0-C8F145C96A78}" dt="2024-07-21T01:25:54.904" v="9429" actId="20577"/>
        <pc:sldMkLst>
          <pc:docMk/>
          <pc:sldMk cId="0" sldId="274"/>
        </pc:sldMkLst>
      </pc:sldChg>
      <pc:sldChg chg="modNotesTx">
        <pc:chgData name="Mahmoud Sajjadi" userId="7742ffe1-343c-44ee-bdb0-be8a7c47473e" providerId="ADAL" clId="{F16A562A-F148-4441-AED0-C8F145C96A78}" dt="2024-07-18T17:53:36.059" v="6618" actId="20577"/>
        <pc:sldMkLst>
          <pc:docMk/>
          <pc:sldMk cId="1609007989" sldId="275"/>
        </pc:sldMkLst>
      </pc:sldChg>
      <pc:sldChg chg="modNotesTx">
        <pc:chgData name="Mahmoud Sajjadi" userId="7742ffe1-343c-44ee-bdb0-be8a7c47473e" providerId="ADAL" clId="{F16A562A-F148-4441-AED0-C8F145C96A78}" dt="2024-07-16T20:19:19.248" v="3901" actId="5793"/>
        <pc:sldMkLst>
          <pc:docMk/>
          <pc:sldMk cId="2549691419" sldId="281"/>
        </pc:sldMkLst>
      </pc:sldChg>
      <pc:sldChg chg="addSp modSp mod modAnim modNotesTx">
        <pc:chgData name="Mahmoud Sajjadi" userId="7742ffe1-343c-44ee-bdb0-be8a7c47473e" providerId="ADAL" clId="{F16A562A-F148-4441-AED0-C8F145C96A78}" dt="2024-07-16T20:45:57.709" v="5906" actId="5793"/>
        <pc:sldMkLst>
          <pc:docMk/>
          <pc:sldMk cId="1662804511" sldId="282"/>
        </pc:sldMkLst>
        <pc:spChg chg="add mod">
          <ac:chgData name="Mahmoud Sajjadi" userId="7742ffe1-343c-44ee-bdb0-be8a7c47473e" providerId="ADAL" clId="{F16A562A-F148-4441-AED0-C8F145C96A78}" dt="2024-07-16T20:39:14.680" v="5285" actId="14100"/>
          <ac:spMkLst>
            <pc:docMk/>
            <pc:sldMk cId="1662804511" sldId="282"/>
            <ac:spMk id="4" creationId="{F265216A-FC44-3FE9-BBEF-D699F50CAF35}"/>
          </ac:spMkLst>
        </pc:spChg>
        <pc:picChg chg="mod">
          <ac:chgData name="Mahmoud Sajjadi" userId="7742ffe1-343c-44ee-bdb0-be8a7c47473e" providerId="ADAL" clId="{F16A562A-F148-4441-AED0-C8F145C96A78}" dt="2024-07-16T20:38:54.912" v="5281" actId="1076"/>
          <ac:picMkLst>
            <pc:docMk/>
            <pc:sldMk cId="1662804511" sldId="282"/>
            <ac:picMk id="5" creationId="{21EF4DD2-77DB-674C-27F7-8A4C072BE99D}"/>
          </ac:picMkLst>
        </pc:picChg>
      </pc:sldChg>
      <pc:sldChg chg="modNotesTx">
        <pc:chgData name="Mahmoud Sajjadi" userId="7742ffe1-343c-44ee-bdb0-be8a7c47473e" providerId="ADAL" clId="{F16A562A-F148-4441-AED0-C8F145C96A78}" dt="2024-07-18T17:00:22.865" v="6601"/>
        <pc:sldMkLst>
          <pc:docMk/>
          <pc:sldMk cId="3265238044" sldId="286"/>
        </pc:sldMkLst>
      </pc:sldChg>
      <pc:sldChg chg="modNotesTx">
        <pc:chgData name="Mahmoud Sajjadi" userId="7742ffe1-343c-44ee-bdb0-be8a7c47473e" providerId="ADAL" clId="{F16A562A-F148-4441-AED0-C8F145C96A78}" dt="2024-07-18T23:48:12.126" v="9281" actId="20577"/>
        <pc:sldMkLst>
          <pc:docMk/>
          <pc:sldMk cId="708687529" sldId="288"/>
        </pc:sldMkLst>
      </pc:sldChg>
      <pc:sldChg chg="modNotesTx">
        <pc:chgData name="Mahmoud Sajjadi" userId="7742ffe1-343c-44ee-bdb0-be8a7c47473e" providerId="ADAL" clId="{F16A562A-F148-4441-AED0-C8F145C96A78}" dt="2024-07-09T18:25:04.066" v="134" actId="113"/>
        <pc:sldMkLst>
          <pc:docMk/>
          <pc:sldMk cId="2919668143" sldId="291"/>
        </pc:sldMkLst>
      </pc:sldChg>
      <pc:sldChg chg="modNotesTx">
        <pc:chgData name="Mahmoud Sajjadi" userId="7742ffe1-343c-44ee-bdb0-be8a7c47473e" providerId="ADAL" clId="{F16A562A-F148-4441-AED0-C8F145C96A78}" dt="2024-07-16T19:52:09.575" v="2372"/>
        <pc:sldMkLst>
          <pc:docMk/>
          <pc:sldMk cId="1889217747" sldId="292"/>
        </pc:sldMkLst>
      </pc:sldChg>
      <pc:sldChg chg="modNotesTx">
        <pc:chgData name="Mahmoud Sajjadi" userId="7742ffe1-343c-44ee-bdb0-be8a7c47473e" providerId="ADAL" clId="{F16A562A-F148-4441-AED0-C8F145C96A78}" dt="2024-07-16T19:57:41.229" v="2507" actId="20577"/>
        <pc:sldMkLst>
          <pc:docMk/>
          <pc:sldMk cId="814146330" sldId="293"/>
        </pc:sldMkLst>
      </pc:sldChg>
      <pc:sldChg chg="modNotesTx">
        <pc:chgData name="Mahmoud Sajjadi" userId="7742ffe1-343c-44ee-bdb0-be8a7c47473e" providerId="ADAL" clId="{F16A562A-F148-4441-AED0-C8F145C96A78}" dt="2024-07-16T20:07:18.895" v="2736" actId="6549"/>
        <pc:sldMkLst>
          <pc:docMk/>
          <pc:sldMk cId="3198662622" sldId="294"/>
        </pc:sldMkLst>
      </pc:sldChg>
      <pc:sldChg chg="modSp mod modNotesTx">
        <pc:chgData name="Mahmoud Sajjadi" userId="7742ffe1-343c-44ee-bdb0-be8a7c47473e" providerId="ADAL" clId="{F16A562A-F148-4441-AED0-C8F145C96A78}" dt="2024-07-18T23:05:15.507" v="7834" actId="20577"/>
        <pc:sldMkLst>
          <pc:docMk/>
          <pc:sldMk cId="1052060162" sldId="295"/>
        </pc:sldMkLst>
        <pc:spChg chg="mod">
          <ac:chgData name="Mahmoud Sajjadi" userId="7742ffe1-343c-44ee-bdb0-be8a7c47473e" providerId="ADAL" clId="{F16A562A-F148-4441-AED0-C8F145C96A78}" dt="2024-07-18T23:01:32.183" v="7131" actId="6549"/>
          <ac:spMkLst>
            <pc:docMk/>
            <pc:sldMk cId="1052060162" sldId="295"/>
            <ac:spMk id="8" creationId="{1AC9B9A0-34BA-28C3-29BD-B9617771E44E}"/>
          </ac:spMkLst>
        </pc:spChg>
      </pc:sldChg>
      <pc:sldChg chg="modSp mod ord modNotesTx">
        <pc:chgData name="Mahmoud Sajjadi" userId="7742ffe1-343c-44ee-bdb0-be8a7c47473e" providerId="ADAL" clId="{F16A562A-F148-4441-AED0-C8F145C96A78}" dt="2024-07-19T03:44:24.687" v="9314" actId="1037"/>
        <pc:sldMkLst>
          <pc:docMk/>
          <pc:sldMk cId="1847428980" sldId="297"/>
        </pc:sldMkLst>
        <pc:picChg chg="mod">
          <ac:chgData name="Mahmoud Sajjadi" userId="7742ffe1-343c-44ee-bdb0-be8a7c47473e" providerId="ADAL" clId="{F16A562A-F148-4441-AED0-C8F145C96A78}" dt="2024-07-19T03:44:24.687" v="9314" actId="1037"/>
          <ac:picMkLst>
            <pc:docMk/>
            <pc:sldMk cId="1847428980" sldId="297"/>
            <ac:picMk id="4" creationId="{0D49F429-6F51-2F3B-81C5-45DD313E9ECF}"/>
          </ac:picMkLst>
        </pc:picChg>
        <pc:picChg chg="mod">
          <ac:chgData name="Mahmoud Sajjadi" userId="7742ffe1-343c-44ee-bdb0-be8a7c47473e" providerId="ADAL" clId="{F16A562A-F148-4441-AED0-C8F145C96A78}" dt="2024-07-19T03:44:05.850" v="9283" actId="14100"/>
          <ac:picMkLst>
            <pc:docMk/>
            <pc:sldMk cId="1847428980" sldId="297"/>
            <ac:picMk id="6" creationId="{674ED643-A867-9B0C-7808-8FB410467394}"/>
          </ac:picMkLst>
        </pc:picChg>
        <pc:cxnChg chg="mod">
          <ac:chgData name="Mahmoud Sajjadi" userId="7742ffe1-343c-44ee-bdb0-be8a7c47473e" providerId="ADAL" clId="{F16A562A-F148-4441-AED0-C8F145C96A78}" dt="2024-07-19T03:44:11.781" v="9284" actId="14100"/>
          <ac:cxnSpMkLst>
            <pc:docMk/>
            <pc:sldMk cId="1847428980" sldId="297"/>
            <ac:cxnSpMk id="8" creationId="{70C19341-4FA3-B4B7-2431-258B1EB7AF62}"/>
          </ac:cxnSpMkLst>
        </pc:cxnChg>
      </pc:sldChg>
      <pc:sldChg chg="modNotesTx">
        <pc:chgData name="Mahmoud Sajjadi" userId="7742ffe1-343c-44ee-bdb0-be8a7c47473e" providerId="ADAL" clId="{F16A562A-F148-4441-AED0-C8F145C96A78}" dt="2024-07-21T02:26:26.969" v="10095" actId="20577"/>
        <pc:sldMkLst>
          <pc:docMk/>
          <pc:sldMk cId="1737208874" sldId="298"/>
        </pc:sldMkLst>
      </pc:sldChg>
      <pc:sldChg chg="modNotesTx">
        <pc:chgData name="Mahmoud Sajjadi" userId="7742ffe1-343c-44ee-bdb0-be8a7c47473e" providerId="ADAL" clId="{F16A562A-F148-4441-AED0-C8F145C96A78}" dt="2024-07-21T02:30:54.379" v="10697" actId="20577"/>
        <pc:sldMkLst>
          <pc:docMk/>
          <pc:sldMk cId="1731205919" sldId="300"/>
        </pc:sldMkLst>
      </pc:sldChg>
      <pc:sldChg chg="modNotesTx">
        <pc:chgData name="Mahmoud Sajjadi" userId="7742ffe1-343c-44ee-bdb0-be8a7c47473e" providerId="ADAL" clId="{F16A562A-F148-4441-AED0-C8F145C96A78}" dt="2024-07-18T23:19:37.090" v="9048" actId="20577"/>
        <pc:sldMkLst>
          <pc:docMk/>
          <pc:sldMk cId="4271652697" sldId="305"/>
        </pc:sldMkLst>
      </pc:sldChg>
      <pc:sldChg chg="modNotesTx">
        <pc:chgData name="Mahmoud Sajjadi" userId="7742ffe1-343c-44ee-bdb0-be8a7c47473e" providerId="ADAL" clId="{F16A562A-F148-4441-AED0-C8F145C96A78}" dt="2024-07-18T23:00:39.778" v="7052" actId="20577"/>
        <pc:sldMkLst>
          <pc:docMk/>
          <pc:sldMk cId="3344993107" sldId="323"/>
        </pc:sldMkLst>
      </pc:sldChg>
      <pc:sldChg chg="modSp mod modNotesTx">
        <pc:chgData name="Mahmoud Sajjadi" userId="7742ffe1-343c-44ee-bdb0-be8a7c47473e" providerId="ADAL" clId="{F16A562A-F148-4441-AED0-C8F145C96A78}" dt="2024-07-19T04:10:48.912" v="9318" actId="20577"/>
        <pc:sldMkLst>
          <pc:docMk/>
          <pc:sldMk cId="217310841" sldId="324"/>
        </pc:sldMkLst>
        <pc:spChg chg="mod">
          <ac:chgData name="Mahmoud Sajjadi" userId="7742ffe1-343c-44ee-bdb0-be8a7c47473e" providerId="ADAL" clId="{F16A562A-F148-4441-AED0-C8F145C96A78}" dt="2024-07-16T20:23:29.845" v="4269" actId="6549"/>
          <ac:spMkLst>
            <pc:docMk/>
            <pc:sldMk cId="217310841" sldId="324"/>
            <ac:spMk id="63" creationId="{DAFBBEA7-CBB2-C21D-BC84-38328468F349}"/>
          </ac:spMkLst>
        </pc:spChg>
        <pc:spChg chg="mod">
          <ac:chgData name="Mahmoud Sajjadi" userId="7742ffe1-343c-44ee-bdb0-be8a7c47473e" providerId="ADAL" clId="{F16A562A-F148-4441-AED0-C8F145C96A78}" dt="2024-07-19T04:10:48.912" v="9318" actId="20577"/>
          <ac:spMkLst>
            <pc:docMk/>
            <pc:sldMk cId="217310841" sldId="324"/>
            <ac:spMk id="72" creationId="{5BFF28F0-8769-6453-671A-141F18C26233}"/>
          </ac:spMkLst>
        </pc:spChg>
      </pc:sldChg>
    </pc:docChg>
  </pc:docChgLst>
  <pc:docChgLst>
    <pc:chgData name="Mahmoud Sajjadi" userId="7742ffe1-343c-44ee-bdb0-be8a7c47473e" providerId="ADAL" clId="{FFB5C091-DD9A-4085-97E9-DB41A00027E9}"/>
    <pc:docChg chg="undo redo custSel addSld modSld sldOrd">
      <pc:chgData name="Mahmoud Sajjadi" userId="7742ffe1-343c-44ee-bdb0-be8a7c47473e" providerId="ADAL" clId="{FFB5C091-DD9A-4085-97E9-DB41A00027E9}" dt="2024-06-21T17:41:00.023" v="607"/>
      <pc:docMkLst>
        <pc:docMk/>
      </pc:docMkLst>
      <pc:sldChg chg="addSp delSp modSp mod addAnim delAnim modAnim">
        <pc:chgData name="Mahmoud Sajjadi" userId="7742ffe1-343c-44ee-bdb0-be8a7c47473e" providerId="ADAL" clId="{FFB5C091-DD9A-4085-97E9-DB41A00027E9}" dt="2024-06-21T16:50:33.953" v="269" actId="6549"/>
        <pc:sldMkLst>
          <pc:docMk/>
          <pc:sldMk cId="2549691419" sldId="281"/>
        </pc:sldMkLst>
        <pc:spChg chg="mod">
          <ac:chgData name="Mahmoud Sajjadi" userId="7742ffe1-343c-44ee-bdb0-be8a7c47473e" providerId="ADAL" clId="{FFB5C091-DD9A-4085-97E9-DB41A00027E9}" dt="2024-06-21T14:50:39.330" v="108" actId="122"/>
          <ac:spMkLst>
            <pc:docMk/>
            <pc:sldMk cId="2549691419" sldId="281"/>
            <ac:spMk id="44" creationId="{15496DB5-A7E1-8184-02C1-786195D77CED}"/>
          </ac:spMkLst>
        </pc:spChg>
        <pc:spChg chg="add mod">
          <ac:chgData name="Mahmoud Sajjadi" userId="7742ffe1-343c-44ee-bdb0-be8a7c47473e" providerId="ADAL" clId="{FFB5C091-DD9A-4085-97E9-DB41A00027E9}" dt="2024-06-21T14:50:54.985" v="111" actId="1076"/>
          <ac:spMkLst>
            <pc:docMk/>
            <pc:sldMk cId="2549691419" sldId="281"/>
            <ac:spMk id="52" creationId="{CE9F1A22-94B4-49F1-994C-23AC069EF63E}"/>
          </ac:spMkLst>
        </pc:spChg>
        <pc:spChg chg="add mod">
          <ac:chgData name="Mahmoud Sajjadi" userId="7742ffe1-343c-44ee-bdb0-be8a7c47473e" providerId="ADAL" clId="{FFB5C091-DD9A-4085-97E9-DB41A00027E9}" dt="2024-06-21T14:51:36.860" v="166" actId="1076"/>
          <ac:spMkLst>
            <pc:docMk/>
            <pc:sldMk cId="2549691419" sldId="281"/>
            <ac:spMk id="53" creationId="{A3075E76-4E8E-A69B-EBDD-97EE5CE501FC}"/>
          </ac:spMkLst>
        </pc:spChg>
        <pc:spChg chg="add mod">
          <ac:chgData name="Mahmoud Sajjadi" userId="7742ffe1-343c-44ee-bdb0-be8a7c47473e" providerId="ADAL" clId="{FFB5C091-DD9A-4085-97E9-DB41A00027E9}" dt="2024-06-21T16:50:33.953" v="269" actId="6549"/>
          <ac:spMkLst>
            <pc:docMk/>
            <pc:sldMk cId="2549691419" sldId="281"/>
            <ac:spMk id="57" creationId="{DBFC208C-36C4-EB54-BA55-A8F6C394DF86}"/>
          </ac:spMkLst>
        </pc:spChg>
        <pc:grpChg chg="add mod">
          <ac:chgData name="Mahmoud Sajjadi" userId="7742ffe1-343c-44ee-bdb0-be8a7c47473e" providerId="ADAL" clId="{FFB5C091-DD9A-4085-97E9-DB41A00027E9}" dt="2024-06-21T14:49:44.780" v="54" actId="1076"/>
          <ac:grpSpMkLst>
            <pc:docMk/>
            <pc:sldMk cId="2549691419" sldId="281"/>
            <ac:grpSpMk id="43" creationId="{F3D29BC8-9B67-D586-402C-22085114271D}"/>
          </ac:grpSpMkLst>
        </pc:grpChg>
        <pc:picChg chg="del mod">
          <ac:chgData name="Mahmoud Sajjadi" userId="7742ffe1-343c-44ee-bdb0-be8a7c47473e" providerId="ADAL" clId="{FFB5C091-DD9A-4085-97E9-DB41A00027E9}" dt="2024-06-21T14:46:59.312" v="30" actId="478"/>
          <ac:picMkLst>
            <pc:docMk/>
            <pc:sldMk cId="2549691419" sldId="281"/>
            <ac:picMk id="5" creationId="{912EC0C2-164E-E2F7-83B5-FB635A3F4433}"/>
          </ac:picMkLst>
        </pc:picChg>
        <pc:picChg chg="mod modCrop">
          <ac:chgData name="Mahmoud Sajjadi" userId="7742ffe1-343c-44ee-bdb0-be8a7c47473e" providerId="ADAL" clId="{FFB5C091-DD9A-4085-97E9-DB41A00027E9}" dt="2024-06-21T14:40:01.633" v="2" actId="732"/>
          <ac:picMkLst>
            <pc:docMk/>
            <pc:sldMk cId="2549691419" sldId="281"/>
            <ac:picMk id="6" creationId="{324995E0-7345-4995-6545-212D50873EB0}"/>
          </ac:picMkLst>
        </pc:picChg>
        <pc:picChg chg="add mod ord">
          <ac:chgData name="Mahmoud Sajjadi" userId="7742ffe1-343c-44ee-bdb0-be8a7c47473e" providerId="ADAL" clId="{FFB5C091-DD9A-4085-97E9-DB41A00027E9}" dt="2024-06-21T14:43:06.702" v="14" actId="167"/>
          <ac:picMkLst>
            <pc:docMk/>
            <pc:sldMk cId="2549691419" sldId="281"/>
            <ac:picMk id="36" creationId="{E5C03F60-CAD3-411D-C4E0-F90B883D5D36}"/>
          </ac:picMkLst>
        </pc:picChg>
        <pc:picChg chg="add mod">
          <ac:chgData name="Mahmoud Sajjadi" userId="7742ffe1-343c-44ee-bdb0-be8a7c47473e" providerId="ADAL" clId="{FFB5C091-DD9A-4085-97E9-DB41A00027E9}" dt="2024-06-21T14:47:40.050" v="35" actId="1076"/>
          <ac:picMkLst>
            <pc:docMk/>
            <pc:sldMk cId="2549691419" sldId="281"/>
            <ac:picMk id="38" creationId="{41D5FB68-2D9C-1160-073D-4630DB7C4E1E}"/>
          </ac:picMkLst>
        </pc:picChg>
        <pc:picChg chg="add mod">
          <ac:chgData name="Mahmoud Sajjadi" userId="7742ffe1-343c-44ee-bdb0-be8a7c47473e" providerId="ADAL" clId="{FFB5C091-DD9A-4085-97E9-DB41A00027E9}" dt="2024-06-21T14:48:49.465" v="52" actId="1035"/>
          <ac:picMkLst>
            <pc:docMk/>
            <pc:sldMk cId="2549691419" sldId="281"/>
            <ac:picMk id="39" creationId="{1B0ED6D1-A5EE-2E1C-B43D-CC3443ED8EC2}"/>
          </ac:picMkLst>
        </pc:picChg>
        <pc:picChg chg="add mod">
          <ac:chgData name="Mahmoud Sajjadi" userId="7742ffe1-343c-44ee-bdb0-be8a7c47473e" providerId="ADAL" clId="{FFB5C091-DD9A-4085-97E9-DB41A00027E9}" dt="2024-06-21T14:48:31.703" v="48" actId="1076"/>
          <ac:picMkLst>
            <pc:docMk/>
            <pc:sldMk cId="2549691419" sldId="281"/>
            <ac:picMk id="40" creationId="{25EA0796-B261-EC91-14A6-0930A8D15581}"/>
          </ac:picMkLst>
        </pc:picChg>
        <pc:cxnChg chg="mod">
          <ac:chgData name="Mahmoud Sajjadi" userId="7742ffe1-343c-44ee-bdb0-be8a7c47473e" providerId="ADAL" clId="{FFB5C091-DD9A-4085-97E9-DB41A00027E9}" dt="2024-06-21T14:48:38.258" v="50" actId="14100"/>
          <ac:cxnSpMkLst>
            <pc:docMk/>
            <pc:sldMk cId="2549691419" sldId="281"/>
            <ac:cxnSpMk id="9" creationId="{8702270D-A1B3-A86A-5789-AAE8BC91138F}"/>
          </ac:cxnSpMkLst>
        </pc:cxnChg>
        <pc:cxnChg chg="mod">
          <ac:chgData name="Mahmoud Sajjadi" userId="7742ffe1-343c-44ee-bdb0-be8a7c47473e" providerId="ADAL" clId="{FFB5C091-DD9A-4085-97E9-DB41A00027E9}" dt="2024-06-21T14:50:33.713" v="107" actId="14100"/>
          <ac:cxnSpMkLst>
            <pc:docMk/>
            <pc:sldMk cId="2549691419" sldId="281"/>
            <ac:cxnSpMk id="45" creationId="{83824B2F-3E5A-4968-E635-02BBD6541F19}"/>
          </ac:cxnSpMkLst>
        </pc:cxnChg>
        <pc:cxnChg chg="add mod">
          <ac:chgData name="Mahmoud Sajjadi" userId="7742ffe1-343c-44ee-bdb0-be8a7c47473e" providerId="ADAL" clId="{FFB5C091-DD9A-4085-97E9-DB41A00027E9}" dt="2024-06-21T14:51:41.044" v="167" actId="14100"/>
          <ac:cxnSpMkLst>
            <pc:docMk/>
            <pc:sldMk cId="2549691419" sldId="281"/>
            <ac:cxnSpMk id="54" creationId="{75DCA320-9BA1-1A48-65C5-78E2CE18994E}"/>
          </ac:cxnSpMkLst>
        </pc:cxnChg>
      </pc:sldChg>
      <pc:sldChg chg="addSp delSp modSp mod addAnim delAnim modAnim">
        <pc:chgData name="Mahmoud Sajjadi" userId="7742ffe1-343c-44ee-bdb0-be8a7c47473e" providerId="ADAL" clId="{FFB5C091-DD9A-4085-97E9-DB41A00027E9}" dt="2024-06-21T17:36:21.200" v="590" actId="255"/>
        <pc:sldMkLst>
          <pc:docMk/>
          <pc:sldMk cId="3265238044" sldId="286"/>
        </pc:sldMkLst>
        <pc:spChg chg="mod">
          <ac:chgData name="Mahmoud Sajjadi" userId="7742ffe1-343c-44ee-bdb0-be8a7c47473e" providerId="ADAL" clId="{FFB5C091-DD9A-4085-97E9-DB41A00027E9}" dt="2024-06-21T17:15:40.598" v="466"/>
          <ac:spMkLst>
            <pc:docMk/>
            <pc:sldMk cId="3265238044" sldId="286"/>
            <ac:spMk id="3" creationId="{931A1B18-6E36-5608-E1DF-D6F53CEA5E6C}"/>
          </ac:spMkLst>
        </pc:spChg>
        <pc:spChg chg="add del mod">
          <ac:chgData name="Mahmoud Sajjadi" userId="7742ffe1-343c-44ee-bdb0-be8a7c47473e" providerId="ADAL" clId="{FFB5C091-DD9A-4085-97E9-DB41A00027E9}" dt="2024-06-21T17:12:04.340" v="433" actId="478"/>
          <ac:spMkLst>
            <pc:docMk/>
            <pc:sldMk cId="3265238044" sldId="286"/>
            <ac:spMk id="7" creationId="{7BBFA141-B4C3-C4E0-0A04-DE798946742D}"/>
          </ac:spMkLst>
        </pc:spChg>
        <pc:spChg chg="add del mod">
          <ac:chgData name="Mahmoud Sajjadi" userId="7742ffe1-343c-44ee-bdb0-be8a7c47473e" providerId="ADAL" clId="{FFB5C091-DD9A-4085-97E9-DB41A00027E9}" dt="2024-06-21T17:12:07.230" v="435" actId="478"/>
          <ac:spMkLst>
            <pc:docMk/>
            <pc:sldMk cId="3265238044" sldId="286"/>
            <ac:spMk id="9" creationId="{A2A77EA4-E2BF-E2C0-E828-64ED1EB8540A}"/>
          </ac:spMkLst>
        </pc:spChg>
        <pc:spChg chg="add del mod">
          <ac:chgData name="Mahmoud Sajjadi" userId="7742ffe1-343c-44ee-bdb0-be8a7c47473e" providerId="ADAL" clId="{FFB5C091-DD9A-4085-97E9-DB41A00027E9}" dt="2024-06-21T17:12:03.141" v="432" actId="478"/>
          <ac:spMkLst>
            <pc:docMk/>
            <pc:sldMk cId="3265238044" sldId="286"/>
            <ac:spMk id="11" creationId="{1C562B95-C46E-8B36-5D07-3F37BCCF7A3D}"/>
          </ac:spMkLst>
        </pc:spChg>
        <pc:spChg chg="add mod">
          <ac:chgData name="Mahmoud Sajjadi" userId="7742ffe1-343c-44ee-bdb0-be8a7c47473e" providerId="ADAL" clId="{FFB5C091-DD9A-4085-97E9-DB41A00027E9}" dt="2024-06-21T17:15:13.031" v="463" actId="1076"/>
          <ac:spMkLst>
            <pc:docMk/>
            <pc:sldMk cId="3265238044" sldId="286"/>
            <ac:spMk id="12" creationId="{19996F8E-8075-D459-E5EA-32F719315901}"/>
          </ac:spMkLst>
        </pc:spChg>
        <pc:spChg chg="add del mod">
          <ac:chgData name="Mahmoud Sajjadi" userId="7742ffe1-343c-44ee-bdb0-be8a7c47473e" providerId="ADAL" clId="{FFB5C091-DD9A-4085-97E9-DB41A00027E9}" dt="2024-06-21T17:10:14.691" v="410" actId="478"/>
          <ac:spMkLst>
            <pc:docMk/>
            <pc:sldMk cId="3265238044" sldId="286"/>
            <ac:spMk id="13" creationId="{79186187-0CC0-1095-C2EF-C33737A5BDBE}"/>
          </ac:spMkLst>
        </pc:spChg>
        <pc:spChg chg="add del mod">
          <ac:chgData name="Mahmoud Sajjadi" userId="7742ffe1-343c-44ee-bdb0-be8a7c47473e" providerId="ADAL" clId="{FFB5C091-DD9A-4085-97E9-DB41A00027E9}" dt="2024-06-21T17:10:12.807" v="409" actId="478"/>
          <ac:spMkLst>
            <pc:docMk/>
            <pc:sldMk cId="3265238044" sldId="286"/>
            <ac:spMk id="14" creationId="{EDD5D32D-8E82-2980-8FDE-E9CC7BFA356D}"/>
          </ac:spMkLst>
        </pc:spChg>
        <pc:spChg chg="add del mod">
          <ac:chgData name="Mahmoud Sajjadi" userId="7742ffe1-343c-44ee-bdb0-be8a7c47473e" providerId="ADAL" clId="{FFB5C091-DD9A-4085-97E9-DB41A00027E9}" dt="2024-06-21T17:12:05.592" v="434" actId="478"/>
          <ac:spMkLst>
            <pc:docMk/>
            <pc:sldMk cId="3265238044" sldId="286"/>
            <ac:spMk id="16" creationId="{75CC5109-F125-DCB9-21DD-817A32EDD108}"/>
          </ac:spMkLst>
        </pc:spChg>
        <pc:spChg chg="add mod">
          <ac:chgData name="Mahmoud Sajjadi" userId="7742ffe1-343c-44ee-bdb0-be8a7c47473e" providerId="ADAL" clId="{FFB5C091-DD9A-4085-97E9-DB41A00027E9}" dt="2024-06-21T17:12:15.112" v="437" actId="1076"/>
          <ac:spMkLst>
            <pc:docMk/>
            <pc:sldMk cId="3265238044" sldId="286"/>
            <ac:spMk id="17" creationId="{6673A764-5E18-9902-EA03-5E8765C113FE}"/>
          </ac:spMkLst>
        </pc:spChg>
        <pc:spChg chg="add mod">
          <ac:chgData name="Mahmoud Sajjadi" userId="7742ffe1-343c-44ee-bdb0-be8a7c47473e" providerId="ADAL" clId="{FFB5C091-DD9A-4085-97E9-DB41A00027E9}" dt="2024-06-21T17:14:55.116" v="461" actId="1076"/>
          <ac:spMkLst>
            <pc:docMk/>
            <pc:sldMk cId="3265238044" sldId="286"/>
            <ac:spMk id="19" creationId="{9308C9C7-045D-9950-84C7-C9AC03E0D5E1}"/>
          </ac:spMkLst>
        </pc:spChg>
        <pc:spChg chg="add mod">
          <ac:chgData name="Mahmoud Sajjadi" userId="7742ffe1-343c-44ee-bdb0-be8a7c47473e" providerId="ADAL" clId="{FFB5C091-DD9A-4085-97E9-DB41A00027E9}" dt="2024-06-21T17:15:04.472" v="462" actId="1076"/>
          <ac:spMkLst>
            <pc:docMk/>
            <pc:sldMk cId="3265238044" sldId="286"/>
            <ac:spMk id="20" creationId="{50DE9C24-2373-76DB-62B4-0B2C327F0791}"/>
          </ac:spMkLst>
        </pc:spChg>
        <pc:spChg chg="del">
          <ac:chgData name="Mahmoud Sajjadi" userId="7742ffe1-343c-44ee-bdb0-be8a7c47473e" providerId="ADAL" clId="{FFB5C091-DD9A-4085-97E9-DB41A00027E9}" dt="2024-06-21T17:07:11.085" v="378" actId="478"/>
          <ac:spMkLst>
            <pc:docMk/>
            <pc:sldMk cId="3265238044" sldId="286"/>
            <ac:spMk id="69" creationId="{FADF0B5F-C65B-1BEA-060E-75F3F5263A5D}"/>
          </ac:spMkLst>
        </pc:spChg>
        <pc:spChg chg="del">
          <ac:chgData name="Mahmoud Sajjadi" userId="7742ffe1-343c-44ee-bdb0-be8a7c47473e" providerId="ADAL" clId="{FFB5C091-DD9A-4085-97E9-DB41A00027E9}" dt="2024-06-21T17:07:11.085" v="378" actId="478"/>
          <ac:spMkLst>
            <pc:docMk/>
            <pc:sldMk cId="3265238044" sldId="286"/>
            <ac:spMk id="70" creationId="{22D5F22D-7406-654E-BC58-1C1F10A402FD}"/>
          </ac:spMkLst>
        </pc:spChg>
        <pc:spChg chg="add mod">
          <ac:chgData name="Mahmoud Sajjadi" userId="7742ffe1-343c-44ee-bdb0-be8a7c47473e" providerId="ADAL" clId="{FFB5C091-DD9A-4085-97E9-DB41A00027E9}" dt="2024-06-21T17:36:21.200" v="590" actId="255"/>
          <ac:spMkLst>
            <pc:docMk/>
            <pc:sldMk cId="3265238044" sldId="286"/>
            <ac:spMk id="75" creationId="{DBBEBB18-917E-ABB5-C1C1-4EEA9FB73BC3}"/>
          </ac:spMkLst>
        </pc:spChg>
        <pc:spChg chg="del">
          <ac:chgData name="Mahmoud Sajjadi" userId="7742ffe1-343c-44ee-bdb0-be8a7c47473e" providerId="ADAL" clId="{FFB5C091-DD9A-4085-97E9-DB41A00027E9}" dt="2024-06-21T17:07:11.085" v="378" actId="478"/>
          <ac:spMkLst>
            <pc:docMk/>
            <pc:sldMk cId="3265238044" sldId="286"/>
            <ac:spMk id="143" creationId="{D7A9AC07-B10F-0FB6-9F0A-6699A0CE060D}"/>
          </ac:spMkLst>
        </pc:spChg>
        <pc:spChg chg="del mod">
          <ac:chgData name="Mahmoud Sajjadi" userId="7742ffe1-343c-44ee-bdb0-be8a7c47473e" providerId="ADAL" clId="{FFB5C091-DD9A-4085-97E9-DB41A00027E9}" dt="2024-06-21T17:07:11.085" v="378" actId="478"/>
          <ac:spMkLst>
            <pc:docMk/>
            <pc:sldMk cId="3265238044" sldId="286"/>
            <ac:spMk id="163" creationId="{525FF0A9-F6F1-0B27-34B7-48B2D58A577D}"/>
          </ac:spMkLst>
        </pc:spChg>
        <pc:grpChg chg="del">
          <ac:chgData name="Mahmoud Sajjadi" userId="7742ffe1-343c-44ee-bdb0-be8a7c47473e" providerId="ADAL" clId="{FFB5C091-DD9A-4085-97E9-DB41A00027E9}" dt="2024-06-21T17:07:11.085" v="378" actId="478"/>
          <ac:grpSpMkLst>
            <pc:docMk/>
            <pc:sldMk cId="3265238044" sldId="286"/>
            <ac:grpSpMk id="18" creationId="{63B5A5A8-74EC-264F-4342-2419239CE5E7}"/>
          </ac:grpSpMkLst>
        </pc:grpChg>
        <pc:grpChg chg="add del mod">
          <ac:chgData name="Mahmoud Sajjadi" userId="7742ffe1-343c-44ee-bdb0-be8a7c47473e" providerId="ADAL" clId="{FFB5C091-DD9A-4085-97E9-DB41A00027E9}" dt="2024-06-21T17:13:57.602" v="446" actId="478"/>
          <ac:grpSpMkLst>
            <pc:docMk/>
            <pc:sldMk cId="3265238044" sldId="286"/>
            <ac:grpSpMk id="22" creationId="{C280407A-8AA7-39D6-89DE-351281E30ACD}"/>
          </ac:grpSpMkLst>
        </pc:grpChg>
        <pc:grpChg chg="del">
          <ac:chgData name="Mahmoud Sajjadi" userId="7742ffe1-343c-44ee-bdb0-be8a7c47473e" providerId="ADAL" clId="{FFB5C091-DD9A-4085-97E9-DB41A00027E9}" dt="2024-06-21T17:07:11.085" v="378" actId="478"/>
          <ac:grpSpMkLst>
            <pc:docMk/>
            <pc:sldMk cId="3265238044" sldId="286"/>
            <ac:grpSpMk id="51" creationId="{EE94FCB8-8787-0F90-7F92-2651BC3EDA4D}"/>
          </ac:grpSpMkLst>
        </pc:grpChg>
        <pc:grpChg chg="del">
          <ac:chgData name="Mahmoud Sajjadi" userId="7742ffe1-343c-44ee-bdb0-be8a7c47473e" providerId="ADAL" clId="{FFB5C091-DD9A-4085-97E9-DB41A00027E9}" dt="2024-06-21T17:07:11.085" v="378" actId="478"/>
          <ac:grpSpMkLst>
            <pc:docMk/>
            <pc:sldMk cId="3265238044" sldId="286"/>
            <ac:grpSpMk id="54" creationId="{BFEE5D82-998D-865C-7331-87E88F149255}"/>
          </ac:grpSpMkLst>
        </pc:grpChg>
        <pc:grpChg chg="add mod">
          <ac:chgData name="Mahmoud Sajjadi" userId="7742ffe1-343c-44ee-bdb0-be8a7c47473e" providerId="ADAL" clId="{FFB5C091-DD9A-4085-97E9-DB41A00027E9}" dt="2024-06-21T17:33:08.052" v="546" actId="1076"/>
          <ac:grpSpMkLst>
            <pc:docMk/>
            <pc:sldMk cId="3265238044" sldId="286"/>
            <ac:grpSpMk id="63" creationId="{5B191EAA-9BEB-1FC5-C54B-AE5FDB3890C4}"/>
          </ac:grpSpMkLst>
        </pc:grpChg>
        <pc:grpChg chg="add mod">
          <ac:chgData name="Mahmoud Sajjadi" userId="7742ffe1-343c-44ee-bdb0-be8a7c47473e" providerId="ADAL" clId="{FFB5C091-DD9A-4085-97E9-DB41A00027E9}" dt="2024-06-21T17:33:14.848" v="548" actId="1076"/>
          <ac:grpSpMkLst>
            <pc:docMk/>
            <pc:sldMk cId="3265238044" sldId="286"/>
            <ac:grpSpMk id="66" creationId="{93268089-9F13-5A45-83B4-4375C259C31C}"/>
          </ac:grpSpMkLst>
        </pc:grpChg>
        <pc:grpChg chg="del">
          <ac:chgData name="Mahmoud Sajjadi" userId="7742ffe1-343c-44ee-bdb0-be8a7c47473e" providerId="ADAL" clId="{FFB5C091-DD9A-4085-97E9-DB41A00027E9}" dt="2024-06-21T17:07:11.085" v="378" actId="478"/>
          <ac:grpSpMkLst>
            <pc:docMk/>
            <pc:sldMk cId="3265238044" sldId="286"/>
            <ac:grpSpMk id="109" creationId="{69316D92-C306-FBF5-9BDB-34CF42EFCBD7}"/>
          </ac:grpSpMkLst>
        </pc:grpChg>
        <pc:grpChg chg="del">
          <ac:chgData name="Mahmoud Sajjadi" userId="7742ffe1-343c-44ee-bdb0-be8a7c47473e" providerId="ADAL" clId="{FFB5C091-DD9A-4085-97E9-DB41A00027E9}" dt="2024-06-21T17:07:11.085" v="378" actId="478"/>
          <ac:grpSpMkLst>
            <pc:docMk/>
            <pc:sldMk cId="3265238044" sldId="286"/>
            <ac:grpSpMk id="116" creationId="{A0D0D953-EE1E-31DA-8AFA-F5C5EAAE48FE}"/>
          </ac:grpSpMkLst>
        </pc:grpChg>
        <pc:grpChg chg="del">
          <ac:chgData name="Mahmoud Sajjadi" userId="7742ffe1-343c-44ee-bdb0-be8a7c47473e" providerId="ADAL" clId="{FFB5C091-DD9A-4085-97E9-DB41A00027E9}" dt="2024-06-21T17:07:11.085" v="378" actId="478"/>
          <ac:grpSpMkLst>
            <pc:docMk/>
            <pc:sldMk cId="3265238044" sldId="286"/>
            <ac:grpSpMk id="127" creationId="{71D6A6E0-F609-4D3B-8CF4-3B49E9B99B9B}"/>
          </ac:grpSpMkLst>
        </pc:grpChg>
        <pc:grpChg chg="del">
          <ac:chgData name="Mahmoud Sajjadi" userId="7742ffe1-343c-44ee-bdb0-be8a7c47473e" providerId="ADAL" clId="{FFB5C091-DD9A-4085-97E9-DB41A00027E9}" dt="2024-06-21T17:07:11.085" v="378" actId="478"/>
          <ac:grpSpMkLst>
            <pc:docMk/>
            <pc:sldMk cId="3265238044" sldId="286"/>
            <ac:grpSpMk id="134" creationId="{399A327F-A701-DFD3-FE94-AEB2F9A38962}"/>
          </ac:grpSpMkLst>
        </pc:grpChg>
        <pc:picChg chg="add mod">
          <ac:chgData name="Mahmoud Sajjadi" userId="7742ffe1-343c-44ee-bdb0-be8a7c47473e" providerId="ADAL" clId="{FFB5C091-DD9A-4085-97E9-DB41A00027E9}" dt="2024-06-21T17:15:04.472" v="462" actId="1076"/>
          <ac:picMkLst>
            <pc:docMk/>
            <pc:sldMk cId="3265238044" sldId="286"/>
            <ac:picMk id="5" creationId="{230AC80A-AAD8-5CAA-05AF-C14C7B28F429}"/>
          </ac:picMkLst>
        </pc:picChg>
        <pc:picChg chg="add mod">
          <ac:chgData name="Mahmoud Sajjadi" userId="7742ffe1-343c-44ee-bdb0-be8a7c47473e" providerId="ADAL" clId="{FFB5C091-DD9A-4085-97E9-DB41A00027E9}" dt="2024-06-21T17:15:13.031" v="463" actId="1076"/>
          <ac:picMkLst>
            <pc:docMk/>
            <pc:sldMk cId="3265238044" sldId="286"/>
            <ac:picMk id="8" creationId="{50D3DBA4-AF79-8CE1-DBF8-55A64927B292}"/>
          </ac:picMkLst>
        </pc:picChg>
        <pc:picChg chg="add mod">
          <ac:chgData name="Mahmoud Sajjadi" userId="7742ffe1-343c-44ee-bdb0-be8a7c47473e" providerId="ADAL" clId="{FFB5C091-DD9A-4085-97E9-DB41A00027E9}" dt="2024-06-21T17:14:55.116" v="461" actId="1076"/>
          <ac:picMkLst>
            <pc:docMk/>
            <pc:sldMk cId="3265238044" sldId="286"/>
            <ac:picMk id="10" creationId="{DB1F4B28-354A-9EB4-4B35-4DFE787C4E61}"/>
          </ac:picMkLst>
        </pc:picChg>
        <pc:picChg chg="add mod">
          <ac:chgData name="Mahmoud Sajjadi" userId="7742ffe1-343c-44ee-bdb0-be8a7c47473e" providerId="ADAL" clId="{FFB5C091-DD9A-4085-97E9-DB41A00027E9}" dt="2024-06-21T17:11:22.921" v="422" actId="1076"/>
          <ac:picMkLst>
            <pc:docMk/>
            <pc:sldMk cId="3265238044" sldId="286"/>
            <ac:picMk id="15" creationId="{0BBA723E-CA7A-7559-7011-1AB89DE5B175}"/>
          </ac:picMkLst>
        </pc:picChg>
        <pc:picChg chg="add del mod">
          <ac:chgData name="Mahmoud Sajjadi" userId="7742ffe1-343c-44ee-bdb0-be8a7c47473e" providerId="ADAL" clId="{FFB5C091-DD9A-4085-97E9-DB41A00027E9}" dt="2024-06-21T17:13:57.602" v="446" actId="478"/>
          <ac:picMkLst>
            <pc:docMk/>
            <pc:sldMk cId="3265238044" sldId="286"/>
            <ac:picMk id="21" creationId="{9F0E2E30-1618-707F-F593-ACE108374423}"/>
          </ac:picMkLst>
        </pc:picChg>
        <pc:picChg chg="mod">
          <ac:chgData name="Mahmoud Sajjadi" userId="7742ffe1-343c-44ee-bdb0-be8a7c47473e" providerId="ADAL" clId="{FFB5C091-DD9A-4085-97E9-DB41A00027E9}" dt="2024-06-21T17:13:04.665" v="441" actId="1076"/>
          <ac:picMkLst>
            <pc:docMk/>
            <pc:sldMk cId="3265238044" sldId="286"/>
            <ac:picMk id="23" creationId="{29DE5435-83A6-1ED8-35E7-2AE26C8C65A0}"/>
          </ac:picMkLst>
        </pc:picChg>
        <pc:picChg chg="mod">
          <ac:chgData name="Mahmoud Sajjadi" userId="7742ffe1-343c-44ee-bdb0-be8a7c47473e" providerId="ADAL" clId="{FFB5C091-DD9A-4085-97E9-DB41A00027E9}" dt="2024-06-21T17:13:04.665" v="441" actId="1076"/>
          <ac:picMkLst>
            <pc:docMk/>
            <pc:sldMk cId="3265238044" sldId="286"/>
            <ac:picMk id="24" creationId="{6D433912-F8B5-059C-9AF6-1BFB52B2C62F}"/>
          </ac:picMkLst>
        </pc:picChg>
        <pc:picChg chg="add mod">
          <ac:chgData name="Mahmoud Sajjadi" userId="7742ffe1-343c-44ee-bdb0-be8a7c47473e" providerId="ADAL" clId="{FFB5C091-DD9A-4085-97E9-DB41A00027E9}" dt="2024-06-21T17:14:55.116" v="461" actId="1076"/>
          <ac:picMkLst>
            <pc:docMk/>
            <pc:sldMk cId="3265238044" sldId="286"/>
            <ac:picMk id="25" creationId="{0275E4AE-73FA-9D23-6BBC-33546115FDFE}"/>
          </ac:picMkLst>
        </pc:picChg>
        <pc:picChg chg="add mod">
          <ac:chgData name="Mahmoud Sajjadi" userId="7742ffe1-343c-44ee-bdb0-be8a7c47473e" providerId="ADAL" clId="{FFB5C091-DD9A-4085-97E9-DB41A00027E9}" dt="2024-06-21T17:13:48.888" v="443" actId="1076"/>
          <ac:picMkLst>
            <pc:docMk/>
            <pc:sldMk cId="3265238044" sldId="286"/>
            <ac:picMk id="26" creationId="{75E5C3D0-63EC-EDA2-8150-DB89DE32DCFF}"/>
          </ac:picMkLst>
        </pc:picChg>
        <pc:picChg chg="add mod">
          <ac:chgData name="Mahmoud Sajjadi" userId="7742ffe1-343c-44ee-bdb0-be8a7c47473e" providerId="ADAL" clId="{FFB5C091-DD9A-4085-97E9-DB41A00027E9}" dt="2024-06-21T17:15:04.472" v="462" actId="1076"/>
          <ac:picMkLst>
            <pc:docMk/>
            <pc:sldMk cId="3265238044" sldId="286"/>
            <ac:picMk id="28" creationId="{C84E0C4C-8BFA-8471-1BED-41B5B8EE463E}"/>
          </ac:picMkLst>
        </pc:picChg>
        <pc:picChg chg="add mod">
          <ac:chgData name="Mahmoud Sajjadi" userId="7742ffe1-343c-44ee-bdb0-be8a7c47473e" providerId="ADAL" clId="{FFB5C091-DD9A-4085-97E9-DB41A00027E9}" dt="2024-06-21T17:15:13.031" v="463" actId="1076"/>
          <ac:picMkLst>
            <pc:docMk/>
            <pc:sldMk cId="3265238044" sldId="286"/>
            <ac:picMk id="29" creationId="{E30CF937-40D3-DAE4-14BF-166374F652A0}"/>
          </ac:picMkLst>
        </pc:picChg>
        <pc:picChg chg="add mod">
          <ac:chgData name="Mahmoud Sajjadi" userId="7742ffe1-343c-44ee-bdb0-be8a7c47473e" providerId="ADAL" clId="{FFB5C091-DD9A-4085-97E9-DB41A00027E9}" dt="2024-06-21T17:33:21.421" v="550" actId="1076"/>
          <ac:picMkLst>
            <pc:docMk/>
            <pc:sldMk cId="3265238044" sldId="286"/>
            <ac:picMk id="61" creationId="{7B11ACD1-BC1F-09DF-354E-6F4B4546EEA4}"/>
          </ac:picMkLst>
        </pc:picChg>
        <pc:picChg chg="add mod">
          <ac:chgData name="Mahmoud Sajjadi" userId="7742ffe1-343c-44ee-bdb0-be8a7c47473e" providerId="ADAL" clId="{FFB5C091-DD9A-4085-97E9-DB41A00027E9}" dt="2024-06-21T17:35:03.277" v="573" actId="1076"/>
          <ac:picMkLst>
            <pc:docMk/>
            <pc:sldMk cId="3265238044" sldId="286"/>
            <ac:picMk id="62" creationId="{6C8FF383-95F9-EBE7-3BD5-748479C85476}"/>
          </ac:picMkLst>
        </pc:picChg>
        <pc:picChg chg="mod">
          <ac:chgData name="Mahmoud Sajjadi" userId="7742ffe1-343c-44ee-bdb0-be8a7c47473e" providerId="ADAL" clId="{FFB5C091-DD9A-4085-97E9-DB41A00027E9}" dt="2024-06-21T17:33:08.052" v="546" actId="1076"/>
          <ac:picMkLst>
            <pc:docMk/>
            <pc:sldMk cId="3265238044" sldId="286"/>
            <ac:picMk id="64" creationId="{82BE055A-A890-DB7B-6EE1-825CB0838A38}"/>
          </ac:picMkLst>
        </pc:picChg>
        <pc:picChg chg="mod">
          <ac:chgData name="Mahmoud Sajjadi" userId="7742ffe1-343c-44ee-bdb0-be8a7c47473e" providerId="ADAL" clId="{FFB5C091-DD9A-4085-97E9-DB41A00027E9}" dt="2024-06-21T17:33:08.052" v="546" actId="1076"/>
          <ac:picMkLst>
            <pc:docMk/>
            <pc:sldMk cId="3265238044" sldId="286"/>
            <ac:picMk id="65" creationId="{81FF61A4-0AB0-30EF-BAC6-6C2FAF871F7A}"/>
          </ac:picMkLst>
        </pc:picChg>
        <pc:picChg chg="mod">
          <ac:chgData name="Mahmoud Sajjadi" userId="7742ffe1-343c-44ee-bdb0-be8a7c47473e" providerId="ADAL" clId="{FFB5C091-DD9A-4085-97E9-DB41A00027E9}" dt="2024-06-21T17:33:14.848" v="548" actId="1076"/>
          <ac:picMkLst>
            <pc:docMk/>
            <pc:sldMk cId="3265238044" sldId="286"/>
            <ac:picMk id="67" creationId="{5ED2595F-7DB0-CCB4-0045-A281749DDF6D}"/>
          </ac:picMkLst>
        </pc:picChg>
        <pc:picChg chg="mod">
          <ac:chgData name="Mahmoud Sajjadi" userId="7742ffe1-343c-44ee-bdb0-be8a7c47473e" providerId="ADAL" clId="{FFB5C091-DD9A-4085-97E9-DB41A00027E9}" dt="2024-06-21T17:33:14.848" v="548" actId="1076"/>
          <ac:picMkLst>
            <pc:docMk/>
            <pc:sldMk cId="3265238044" sldId="286"/>
            <ac:picMk id="68" creationId="{55E5967F-F81C-8533-9723-40C30D62A81C}"/>
          </ac:picMkLst>
        </pc:picChg>
        <pc:picChg chg="mod">
          <ac:chgData name="Mahmoud Sajjadi" userId="7742ffe1-343c-44ee-bdb0-be8a7c47473e" providerId="ADAL" clId="{FFB5C091-DD9A-4085-97E9-DB41A00027E9}" dt="2024-06-21T17:33:14.848" v="548" actId="1076"/>
          <ac:picMkLst>
            <pc:docMk/>
            <pc:sldMk cId="3265238044" sldId="286"/>
            <ac:picMk id="71" creationId="{F890BB58-2E4F-2639-EA82-555CF3B476DD}"/>
          </ac:picMkLst>
        </pc:picChg>
        <pc:picChg chg="add mod">
          <ac:chgData name="Mahmoud Sajjadi" userId="7742ffe1-343c-44ee-bdb0-be8a7c47473e" providerId="ADAL" clId="{FFB5C091-DD9A-4085-97E9-DB41A00027E9}" dt="2024-06-21T17:34:01.913" v="560" actId="1076"/>
          <ac:picMkLst>
            <pc:docMk/>
            <pc:sldMk cId="3265238044" sldId="286"/>
            <ac:picMk id="72" creationId="{9FE9161C-390C-C505-8BDE-E4267ED024ED}"/>
          </ac:picMkLst>
        </pc:picChg>
        <pc:picChg chg="add mod">
          <ac:chgData name="Mahmoud Sajjadi" userId="7742ffe1-343c-44ee-bdb0-be8a7c47473e" providerId="ADAL" clId="{FFB5C091-DD9A-4085-97E9-DB41A00027E9}" dt="2024-06-21T17:33:52.234" v="557" actId="1076"/>
          <ac:picMkLst>
            <pc:docMk/>
            <pc:sldMk cId="3265238044" sldId="286"/>
            <ac:picMk id="73" creationId="{5B5E0545-CFE2-E186-14DC-D3AE74AC4CB7}"/>
          </ac:picMkLst>
        </pc:picChg>
        <pc:picChg chg="add mod">
          <ac:chgData name="Mahmoud Sajjadi" userId="7742ffe1-343c-44ee-bdb0-be8a7c47473e" providerId="ADAL" clId="{FFB5C091-DD9A-4085-97E9-DB41A00027E9}" dt="2024-06-21T17:35:07.221" v="574" actId="1076"/>
          <ac:picMkLst>
            <pc:docMk/>
            <pc:sldMk cId="3265238044" sldId="286"/>
            <ac:picMk id="74" creationId="{CC416058-777B-1C4D-6C45-5D62D2998603}"/>
          </ac:picMkLst>
        </pc:picChg>
        <pc:picChg chg="del">
          <ac:chgData name="Mahmoud Sajjadi" userId="7742ffe1-343c-44ee-bdb0-be8a7c47473e" providerId="ADAL" clId="{FFB5C091-DD9A-4085-97E9-DB41A00027E9}" dt="2024-06-21T17:07:11.085" v="378" actId="478"/>
          <ac:picMkLst>
            <pc:docMk/>
            <pc:sldMk cId="3265238044" sldId="286"/>
            <ac:picMk id="144" creationId="{57C9EBAD-0A33-588F-BFBD-303CC8EE586E}"/>
          </ac:picMkLst>
        </pc:picChg>
        <pc:picChg chg="del">
          <ac:chgData name="Mahmoud Sajjadi" userId="7742ffe1-343c-44ee-bdb0-be8a7c47473e" providerId="ADAL" clId="{FFB5C091-DD9A-4085-97E9-DB41A00027E9}" dt="2024-06-21T17:07:11.085" v="378" actId="478"/>
          <ac:picMkLst>
            <pc:docMk/>
            <pc:sldMk cId="3265238044" sldId="286"/>
            <ac:picMk id="162" creationId="{462622C2-BBD2-7F60-EAB3-0C386494452E}"/>
          </ac:picMkLst>
        </pc:picChg>
        <pc:cxnChg chg="del">
          <ac:chgData name="Mahmoud Sajjadi" userId="7742ffe1-343c-44ee-bdb0-be8a7c47473e" providerId="ADAL" clId="{FFB5C091-DD9A-4085-97E9-DB41A00027E9}" dt="2024-06-21T17:07:11.085" v="378" actId="478"/>
          <ac:cxnSpMkLst>
            <pc:docMk/>
            <pc:sldMk cId="3265238044" sldId="286"/>
            <ac:cxnSpMk id="6" creationId="{11B701C4-9452-4048-090D-A954C533E478}"/>
          </ac:cxnSpMkLst>
        </pc:cxnChg>
        <pc:cxnChg chg="del">
          <ac:chgData name="Mahmoud Sajjadi" userId="7742ffe1-343c-44ee-bdb0-be8a7c47473e" providerId="ADAL" clId="{FFB5C091-DD9A-4085-97E9-DB41A00027E9}" dt="2024-06-21T17:07:11.085" v="378" actId="478"/>
          <ac:cxnSpMkLst>
            <pc:docMk/>
            <pc:sldMk cId="3265238044" sldId="286"/>
            <ac:cxnSpMk id="27" creationId="{456ACA4D-C2C5-9BF6-57AF-3448BBFC4CAE}"/>
          </ac:cxnSpMkLst>
        </pc:cxnChg>
        <pc:cxnChg chg="add del mod">
          <ac:chgData name="Mahmoud Sajjadi" userId="7742ffe1-343c-44ee-bdb0-be8a7c47473e" providerId="ADAL" clId="{FFB5C091-DD9A-4085-97E9-DB41A00027E9}" dt="2024-06-21T17:20:24.765" v="490" actId="478"/>
          <ac:cxnSpMkLst>
            <pc:docMk/>
            <pc:sldMk cId="3265238044" sldId="286"/>
            <ac:cxnSpMk id="30" creationId="{93F1AF9D-41ED-2DA4-64A5-2762B3EF6718}"/>
          </ac:cxnSpMkLst>
        </pc:cxnChg>
        <pc:cxnChg chg="add del mod">
          <ac:chgData name="Mahmoud Sajjadi" userId="7742ffe1-343c-44ee-bdb0-be8a7c47473e" providerId="ADAL" clId="{FFB5C091-DD9A-4085-97E9-DB41A00027E9}" dt="2024-06-21T17:20:24.765" v="490" actId="478"/>
          <ac:cxnSpMkLst>
            <pc:docMk/>
            <pc:sldMk cId="3265238044" sldId="286"/>
            <ac:cxnSpMk id="33" creationId="{5AFF6025-AF5E-044E-A251-56178E0C7B23}"/>
          </ac:cxnSpMkLst>
        </pc:cxnChg>
        <pc:cxnChg chg="del">
          <ac:chgData name="Mahmoud Sajjadi" userId="7742ffe1-343c-44ee-bdb0-be8a7c47473e" providerId="ADAL" clId="{FFB5C091-DD9A-4085-97E9-DB41A00027E9}" dt="2024-06-21T17:07:11.085" v="378" actId="478"/>
          <ac:cxnSpMkLst>
            <pc:docMk/>
            <pc:sldMk cId="3265238044" sldId="286"/>
            <ac:cxnSpMk id="34" creationId="{FC4AA630-FD21-440B-AB87-CEFF1C0D8078}"/>
          </ac:cxnSpMkLst>
        </pc:cxnChg>
        <pc:cxnChg chg="add del mod">
          <ac:chgData name="Mahmoud Sajjadi" userId="7742ffe1-343c-44ee-bdb0-be8a7c47473e" providerId="ADAL" clId="{FFB5C091-DD9A-4085-97E9-DB41A00027E9}" dt="2024-06-21T17:20:24.765" v="490" actId="478"/>
          <ac:cxnSpMkLst>
            <pc:docMk/>
            <pc:sldMk cId="3265238044" sldId="286"/>
            <ac:cxnSpMk id="37" creationId="{999B6260-7752-8F3F-34C6-794782BEB2E4}"/>
          </ac:cxnSpMkLst>
        </pc:cxnChg>
        <pc:cxnChg chg="del">
          <ac:chgData name="Mahmoud Sajjadi" userId="7742ffe1-343c-44ee-bdb0-be8a7c47473e" providerId="ADAL" clId="{FFB5C091-DD9A-4085-97E9-DB41A00027E9}" dt="2024-06-21T17:07:11.085" v="378" actId="478"/>
          <ac:cxnSpMkLst>
            <pc:docMk/>
            <pc:sldMk cId="3265238044" sldId="286"/>
            <ac:cxnSpMk id="59" creationId="{F8B222C3-D56A-7738-2260-03FD91D08574}"/>
          </ac:cxnSpMkLst>
        </pc:cxnChg>
        <pc:cxnChg chg="del">
          <ac:chgData name="Mahmoud Sajjadi" userId="7742ffe1-343c-44ee-bdb0-be8a7c47473e" providerId="ADAL" clId="{FFB5C091-DD9A-4085-97E9-DB41A00027E9}" dt="2024-06-21T17:07:11.085" v="378" actId="478"/>
          <ac:cxnSpMkLst>
            <pc:docMk/>
            <pc:sldMk cId="3265238044" sldId="286"/>
            <ac:cxnSpMk id="123" creationId="{7F772E28-0A2E-B6B0-78D6-B7294F742C07}"/>
          </ac:cxnSpMkLst>
        </pc:cxnChg>
        <pc:cxnChg chg="del">
          <ac:chgData name="Mahmoud Sajjadi" userId="7742ffe1-343c-44ee-bdb0-be8a7c47473e" providerId="ADAL" clId="{FFB5C091-DD9A-4085-97E9-DB41A00027E9}" dt="2024-06-21T17:07:11.085" v="378" actId="478"/>
          <ac:cxnSpMkLst>
            <pc:docMk/>
            <pc:sldMk cId="3265238044" sldId="286"/>
            <ac:cxnSpMk id="124" creationId="{C7741B0A-DA9A-4793-CFB2-54D99854A844}"/>
          </ac:cxnSpMkLst>
        </pc:cxnChg>
        <pc:cxnChg chg="del">
          <ac:chgData name="Mahmoud Sajjadi" userId="7742ffe1-343c-44ee-bdb0-be8a7c47473e" providerId="ADAL" clId="{FFB5C091-DD9A-4085-97E9-DB41A00027E9}" dt="2024-06-21T17:07:11.085" v="378" actId="478"/>
          <ac:cxnSpMkLst>
            <pc:docMk/>
            <pc:sldMk cId="3265238044" sldId="286"/>
            <ac:cxnSpMk id="141" creationId="{87D83BD7-5AA1-4B4B-71E7-BF6D90A95601}"/>
          </ac:cxnSpMkLst>
        </pc:cxnChg>
        <pc:cxnChg chg="del">
          <ac:chgData name="Mahmoud Sajjadi" userId="7742ffe1-343c-44ee-bdb0-be8a7c47473e" providerId="ADAL" clId="{FFB5C091-DD9A-4085-97E9-DB41A00027E9}" dt="2024-06-21T17:07:11.085" v="378" actId="478"/>
          <ac:cxnSpMkLst>
            <pc:docMk/>
            <pc:sldMk cId="3265238044" sldId="286"/>
            <ac:cxnSpMk id="142" creationId="{D1A95820-3114-3C89-DAAE-D8CB3F554861}"/>
          </ac:cxnSpMkLst>
        </pc:cxnChg>
        <pc:cxnChg chg="del">
          <ac:chgData name="Mahmoud Sajjadi" userId="7742ffe1-343c-44ee-bdb0-be8a7c47473e" providerId="ADAL" clId="{FFB5C091-DD9A-4085-97E9-DB41A00027E9}" dt="2024-06-21T17:07:11.085" v="378" actId="478"/>
          <ac:cxnSpMkLst>
            <pc:docMk/>
            <pc:sldMk cId="3265238044" sldId="286"/>
            <ac:cxnSpMk id="152" creationId="{03E2E5F2-17E2-C962-04E8-2DF4BDB043F1}"/>
          </ac:cxnSpMkLst>
        </pc:cxnChg>
        <pc:cxnChg chg="del">
          <ac:chgData name="Mahmoud Sajjadi" userId="7742ffe1-343c-44ee-bdb0-be8a7c47473e" providerId="ADAL" clId="{FFB5C091-DD9A-4085-97E9-DB41A00027E9}" dt="2024-06-21T17:07:11.085" v="378" actId="478"/>
          <ac:cxnSpMkLst>
            <pc:docMk/>
            <pc:sldMk cId="3265238044" sldId="286"/>
            <ac:cxnSpMk id="157" creationId="{F9F0C7A8-C200-F2D9-5EED-F2D6267E254E}"/>
          </ac:cxnSpMkLst>
        </pc:cxnChg>
        <pc:cxnChg chg="del">
          <ac:chgData name="Mahmoud Sajjadi" userId="7742ffe1-343c-44ee-bdb0-be8a7c47473e" providerId="ADAL" clId="{FFB5C091-DD9A-4085-97E9-DB41A00027E9}" dt="2024-06-21T17:07:11.085" v="378" actId="478"/>
          <ac:cxnSpMkLst>
            <pc:docMk/>
            <pc:sldMk cId="3265238044" sldId="286"/>
            <ac:cxnSpMk id="158" creationId="{A0347C02-38DF-CEA4-1652-4838A98260EE}"/>
          </ac:cxnSpMkLst>
        </pc:cxnChg>
        <pc:cxnChg chg="del">
          <ac:chgData name="Mahmoud Sajjadi" userId="7742ffe1-343c-44ee-bdb0-be8a7c47473e" providerId="ADAL" clId="{FFB5C091-DD9A-4085-97E9-DB41A00027E9}" dt="2024-06-21T17:07:11.085" v="378" actId="478"/>
          <ac:cxnSpMkLst>
            <pc:docMk/>
            <pc:sldMk cId="3265238044" sldId="286"/>
            <ac:cxnSpMk id="159" creationId="{01E8AE51-4C6A-E424-112A-F4F989E4B85D}"/>
          </ac:cxnSpMkLst>
        </pc:cxnChg>
        <pc:cxnChg chg="del">
          <ac:chgData name="Mahmoud Sajjadi" userId="7742ffe1-343c-44ee-bdb0-be8a7c47473e" providerId="ADAL" clId="{FFB5C091-DD9A-4085-97E9-DB41A00027E9}" dt="2024-06-21T17:07:11.085" v="378" actId="478"/>
          <ac:cxnSpMkLst>
            <pc:docMk/>
            <pc:sldMk cId="3265238044" sldId="286"/>
            <ac:cxnSpMk id="160" creationId="{C3545B35-D5D2-C157-F6D0-9B84DF46AEDC}"/>
          </ac:cxnSpMkLst>
        </pc:cxnChg>
        <pc:cxnChg chg="del">
          <ac:chgData name="Mahmoud Sajjadi" userId="7742ffe1-343c-44ee-bdb0-be8a7c47473e" providerId="ADAL" clId="{FFB5C091-DD9A-4085-97E9-DB41A00027E9}" dt="2024-06-21T17:07:11.085" v="378" actId="478"/>
          <ac:cxnSpMkLst>
            <pc:docMk/>
            <pc:sldMk cId="3265238044" sldId="286"/>
            <ac:cxnSpMk id="161" creationId="{4A57D8A9-74DB-4229-C73D-7AE96D9260E3}"/>
          </ac:cxnSpMkLst>
        </pc:cxnChg>
      </pc:sldChg>
      <pc:sldChg chg="addSp modSp mod">
        <pc:chgData name="Mahmoud Sajjadi" userId="7742ffe1-343c-44ee-bdb0-be8a7c47473e" providerId="ADAL" clId="{FFB5C091-DD9A-4085-97E9-DB41A00027E9}" dt="2024-06-21T17:08:34.223" v="385" actId="1076"/>
        <pc:sldMkLst>
          <pc:docMk/>
          <pc:sldMk cId="708687529" sldId="288"/>
        </pc:sldMkLst>
        <pc:spChg chg="add mod">
          <ac:chgData name="Mahmoud Sajjadi" userId="7742ffe1-343c-44ee-bdb0-be8a7c47473e" providerId="ADAL" clId="{FFB5C091-DD9A-4085-97E9-DB41A00027E9}" dt="2024-06-21T17:08:22.992" v="383"/>
          <ac:spMkLst>
            <pc:docMk/>
            <pc:sldMk cId="708687529" sldId="288"/>
            <ac:spMk id="4" creationId="{142FFA39-2523-F70A-96FB-4B7F568B3167}"/>
          </ac:spMkLst>
        </pc:spChg>
        <pc:spChg chg="mod">
          <ac:chgData name="Mahmoud Sajjadi" userId="7742ffe1-343c-44ee-bdb0-be8a7c47473e" providerId="ADAL" clId="{FFB5C091-DD9A-4085-97E9-DB41A00027E9}" dt="2024-06-21T17:08:34.223" v="385" actId="1076"/>
          <ac:spMkLst>
            <pc:docMk/>
            <pc:sldMk cId="708687529" sldId="288"/>
            <ac:spMk id="304" creationId="{3671B75C-843A-2559-4920-5D348A69A341}"/>
          </ac:spMkLst>
        </pc:spChg>
      </pc:sldChg>
      <pc:sldChg chg="ord">
        <pc:chgData name="Mahmoud Sajjadi" userId="7742ffe1-343c-44ee-bdb0-be8a7c47473e" providerId="ADAL" clId="{FFB5C091-DD9A-4085-97E9-DB41A00027E9}" dt="2024-06-21T17:02:43.428" v="300"/>
        <pc:sldMkLst>
          <pc:docMk/>
          <pc:sldMk cId="1052060162" sldId="295"/>
        </pc:sldMkLst>
      </pc:sldChg>
      <pc:sldChg chg="modSp">
        <pc:chgData name="Mahmoud Sajjadi" userId="7742ffe1-343c-44ee-bdb0-be8a7c47473e" providerId="ADAL" clId="{FFB5C091-DD9A-4085-97E9-DB41A00027E9}" dt="2024-06-21T15:23:30.380" v="247" actId="403"/>
        <pc:sldMkLst>
          <pc:docMk/>
          <pc:sldMk cId="3078207453" sldId="296"/>
        </pc:sldMkLst>
        <pc:spChg chg="mod">
          <ac:chgData name="Mahmoud Sajjadi" userId="7742ffe1-343c-44ee-bdb0-be8a7c47473e" providerId="ADAL" clId="{FFB5C091-DD9A-4085-97E9-DB41A00027E9}" dt="2024-06-21T15:23:30.380" v="247" actId="403"/>
          <ac:spMkLst>
            <pc:docMk/>
            <pc:sldMk cId="3078207453" sldId="296"/>
            <ac:spMk id="4" creationId="{55833B44-E8BA-9AE0-0287-9F9D61F8AD6D}"/>
          </ac:spMkLst>
        </pc:spChg>
      </pc:sldChg>
      <pc:sldChg chg="modSp">
        <pc:chgData name="Mahmoud Sajjadi" userId="7742ffe1-343c-44ee-bdb0-be8a7c47473e" providerId="ADAL" clId="{FFB5C091-DD9A-4085-97E9-DB41A00027E9}" dt="2024-06-21T15:23:37.583" v="249" actId="403"/>
        <pc:sldMkLst>
          <pc:docMk/>
          <pc:sldMk cId="4050206099" sldId="301"/>
        </pc:sldMkLst>
        <pc:spChg chg="mod">
          <ac:chgData name="Mahmoud Sajjadi" userId="7742ffe1-343c-44ee-bdb0-be8a7c47473e" providerId="ADAL" clId="{FFB5C091-DD9A-4085-97E9-DB41A00027E9}" dt="2024-06-21T15:23:37.583" v="249" actId="403"/>
          <ac:spMkLst>
            <pc:docMk/>
            <pc:sldMk cId="4050206099" sldId="301"/>
            <ac:spMk id="15" creationId="{13F918A8-1BC5-3FC1-154F-15CE13907478}"/>
          </ac:spMkLst>
        </pc:spChg>
      </pc:sldChg>
      <pc:sldChg chg="addSp delSp modSp mod modAnim">
        <pc:chgData name="Mahmoud Sajjadi" userId="7742ffe1-343c-44ee-bdb0-be8a7c47473e" providerId="ADAL" clId="{FFB5C091-DD9A-4085-97E9-DB41A00027E9}" dt="2024-06-21T15:23:24.301" v="245" actId="403"/>
        <pc:sldMkLst>
          <pc:docMk/>
          <pc:sldMk cId="1961470197" sldId="303"/>
        </pc:sldMkLst>
        <pc:spChg chg="mod">
          <ac:chgData name="Mahmoud Sajjadi" userId="7742ffe1-343c-44ee-bdb0-be8a7c47473e" providerId="ADAL" clId="{FFB5C091-DD9A-4085-97E9-DB41A00027E9}" dt="2024-06-21T15:23:24.301" v="245" actId="403"/>
          <ac:spMkLst>
            <pc:docMk/>
            <pc:sldMk cId="1961470197" sldId="303"/>
            <ac:spMk id="4" creationId="{68D73FA9-8600-FFEA-89C7-90BB653E64F3}"/>
          </ac:spMkLst>
        </pc:spChg>
        <pc:spChg chg="add mod">
          <ac:chgData name="Mahmoud Sajjadi" userId="7742ffe1-343c-44ee-bdb0-be8a7c47473e" providerId="ADAL" clId="{FFB5C091-DD9A-4085-97E9-DB41A00027E9}" dt="2024-06-21T15:16:47.283" v="182"/>
          <ac:spMkLst>
            <pc:docMk/>
            <pc:sldMk cId="1961470197" sldId="303"/>
            <ac:spMk id="12" creationId="{5B9B340F-D895-CC47-5F77-400A48C93BD5}"/>
          </ac:spMkLst>
        </pc:spChg>
        <pc:spChg chg="add mod">
          <ac:chgData name="Mahmoud Sajjadi" userId="7742ffe1-343c-44ee-bdb0-be8a7c47473e" providerId="ADAL" clId="{FFB5C091-DD9A-4085-97E9-DB41A00027E9}" dt="2024-06-21T15:19:15.041" v="211" actId="1076"/>
          <ac:spMkLst>
            <pc:docMk/>
            <pc:sldMk cId="1961470197" sldId="303"/>
            <ac:spMk id="15" creationId="{936E9064-AFB3-8D32-25B8-37947690A09D}"/>
          </ac:spMkLst>
        </pc:spChg>
        <pc:picChg chg="del">
          <ac:chgData name="Mahmoud Sajjadi" userId="7742ffe1-343c-44ee-bdb0-be8a7c47473e" providerId="ADAL" clId="{FFB5C091-DD9A-4085-97E9-DB41A00027E9}" dt="2024-06-21T15:16:08.445" v="170" actId="478"/>
          <ac:picMkLst>
            <pc:docMk/>
            <pc:sldMk cId="1961470197" sldId="303"/>
            <ac:picMk id="5" creationId="{11EA11A4-C782-E4B7-830E-8F87DB98D58A}"/>
          </ac:picMkLst>
        </pc:picChg>
        <pc:picChg chg="add mod">
          <ac:chgData name="Mahmoud Sajjadi" userId="7742ffe1-343c-44ee-bdb0-be8a7c47473e" providerId="ADAL" clId="{FFB5C091-DD9A-4085-97E9-DB41A00027E9}" dt="2024-06-21T15:17:05.575" v="186" actId="1076"/>
          <ac:picMkLst>
            <pc:docMk/>
            <pc:sldMk cId="1961470197" sldId="303"/>
            <ac:picMk id="8" creationId="{346CE7CA-EAFD-8BD7-110A-0E28A4D70A4B}"/>
          </ac:picMkLst>
        </pc:picChg>
        <pc:picChg chg="add mod">
          <ac:chgData name="Mahmoud Sajjadi" userId="7742ffe1-343c-44ee-bdb0-be8a7c47473e" providerId="ADAL" clId="{FFB5C091-DD9A-4085-97E9-DB41A00027E9}" dt="2024-06-21T15:16:29.119" v="181" actId="1076"/>
          <ac:picMkLst>
            <pc:docMk/>
            <pc:sldMk cId="1961470197" sldId="303"/>
            <ac:picMk id="10" creationId="{C02FAC96-1F36-2B9D-7D99-0FB9206103ED}"/>
          </ac:picMkLst>
        </pc:picChg>
        <pc:cxnChg chg="add mod">
          <ac:chgData name="Mahmoud Sajjadi" userId="7742ffe1-343c-44ee-bdb0-be8a7c47473e" providerId="ADAL" clId="{FFB5C091-DD9A-4085-97E9-DB41A00027E9}" dt="2024-06-21T15:16:47.283" v="182"/>
          <ac:cxnSpMkLst>
            <pc:docMk/>
            <pc:sldMk cId="1961470197" sldId="303"/>
            <ac:cxnSpMk id="11" creationId="{A3AD7F80-0970-CB20-D88B-FF5EEDAD3474}"/>
          </ac:cxnSpMkLst>
        </pc:cxnChg>
        <pc:cxnChg chg="add mod">
          <ac:chgData name="Mahmoud Sajjadi" userId="7742ffe1-343c-44ee-bdb0-be8a7c47473e" providerId="ADAL" clId="{FFB5C091-DD9A-4085-97E9-DB41A00027E9}" dt="2024-06-21T15:17:57.858" v="197" actId="1582"/>
          <ac:cxnSpMkLst>
            <pc:docMk/>
            <pc:sldMk cId="1961470197" sldId="303"/>
            <ac:cxnSpMk id="13" creationId="{66B280F9-39A6-0DA9-DFBA-3DFF4C4DA0E5}"/>
          </ac:cxnSpMkLst>
        </pc:cxnChg>
        <pc:cxnChg chg="add mod">
          <ac:chgData name="Mahmoud Sajjadi" userId="7742ffe1-343c-44ee-bdb0-be8a7c47473e" providerId="ADAL" clId="{FFB5C091-DD9A-4085-97E9-DB41A00027E9}" dt="2024-06-21T15:18:02.184" v="198" actId="14100"/>
          <ac:cxnSpMkLst>
            <pc:docMk/>
            <pc:sldMk cId="1961470197" sldId="303"/>
            <ac:cxnSpMk id="14" creationId="{F6D1DD37-5C5B-72EE-C369-AB505DD236CE}"/>
          </ac:cxnSpMkLst>
        </pc:cxnChg>
        <pc:cxnChg chg="add mod">
          <ac:chgData name="Mahmoud Sajjadi" userId="7742ffe1-343c-44ee-bdb0-be8a7c47473e" providerId="ADAL" clId="{FFB5C091-DD9A-4085-97E9-DB41A00027E9}" dt="2024-06-21T15:18:44.780" v="206" actId="14100"/>
          <ac:cxnSpMkLst>
            <pc:docMk/>
            <pc:sldMk cId="1961470197" sldId="303"/>
            <ac:cxnSpMk id="20" creationId="{75C4765C-C274-760A-CFE9-07CA9CB18278}"/>
          </ac:cxnSpMkLst>
        </pc:cxnChg>
        <pc:cxnChg chg="add mod">
          <ac:chgData name="Mahmoud Sajjadi" userId="7742ffe1-343c-44ee-bdb0-be8a7c47473e" providerId="ADAL" clId="{FFB5C091-DD9A-4085-97E9-DB41A00027E9}" dt="2024-06-21T15:18:35.201" v="204" actId="1076"/>
          <ac:cxnSpMkLst>
            <pc:docMk/>
            <pc:sldMk cId="1961470197" sldId="303"/>
            <ac:cxnSpMk id="21" creationId="{5498B75A-2B8F-3C8B-D6F3-C5D8A1458B72}"/>
          </ac:cxnSpMkLst>
        </pc:cxnChg>
        <pc:cxnChg chg="add mod">
          <ac:chgData name="Mahmoud Sajjadi" userId="7742ffe1-343c-44ee-bdb0-be8a7c47473e" providerId="ADAL" clId="{FFB5C091-DD9A-4085-97E9-DB41A00027E9}" dt="2024-06-21T15:18:52.440" v="209" actId="14100"/>
          <ac:cxnSpMkLst>
            <pc:docMk/>
            <pc:sldMk cId="1961470197" sldId="303"/>
            <ac:cxnSpMk id="26" creationId="{95E1BA15-F5D9-C823-DEDC-BD54C0446A6F}"/>
          </ac:cxnSpMkLst>
        </pc:cxnChg>
        <pc:cxnChg chg="add mod">
          <ac:chgData name="Mahmoud Sajjadi" userId="7742ffe1-343c-44ee-bdb0-be8a7c47473e" providerId="ADAL" clId="{FFB5C091-DD9A-4085-97E9-DB41A00027E9}" dt="2024-06-21T15:18:52.440" v="209" actId="14100"/>
          <ac:cxnSpMkLst>
            <pc:docMk/>
            <pc:sldMk cId="1961470197" sldId="303"/>
            <ac:cxnSpMk id="27" creationId="{D9F7CA46-431A-8E4C-52C9-7E692AC93B70}"/>
          </ac:cxnSpMkLst>
        </pc:cxnChg>
      </pc:sldChg>
      <pc:sldChg chg="addSp modSp modAnim">
        <pc:chgData name="Mahmoud Sajjadi" userId="7742ffe1-343c-44ee-bdb0-be8a7c47473e" providerId="ADAL" clId="{FFB5C091-DD9A-4085-97E9-DB41A00027E9}" dt="2024-06-21T17:41:00.023" v="607"/>
        <pc:sldMkLst>
          <pc:docMk/>
          <pc:sldMk cId="4271652697" sldId="305"/>
        </pc:sldMkLst>
        <pc:picChg chg="add mod">
          <ac:chgData name="Mahmoud Sajjadi" userId="7742ffe1-343c-44ee-bdb0-be8a7c47473e" providerId="ADAL" clId="{FFB5C091-DD9A-4085-97E9-DB41A00027E9}" dt="2024-06-21T17:40:11.545" v="602" actId="1076"/>
          <ac:picMkLst>
            <pc:docMk/>
            <pc:sldMk cId="4271652697" sldId="305"/>
            <ac:picMk id="3" creationId="{F0564235-B6B7-60CB-E8BA-0EC25114819E}"/>
          </ac:picMkLst>
        </pc:picChg>
      </pc:sldChg>
      <pc:sldChg chg="addSp modSp mod">
        <pc:chgData name="Mahmoud Sajjadi" userId="7742ffe1-343c-44ee-bdb0-be8a7c47473e" providerId="ADAL" clId="{FFB5C091-DD9A-4085-97E9-DB41A00027E9}" dt="2024-06-21T16:53:33.012" v="298" actId="1076"/>
        <pc:sldMkLst>
          <pc:docMk/>
          <pc:sldMk cId="4158005253" sldId="322"/>
        </pc:sldMkLst>
        <pc:spChg chg="add mod">
          <ac:chgData name="Mahmoud Sajjadi" userId="7742ffe1-343c-44ee-bdb0-be8a7c47473e" providerId="ADAL" clId="{FFB5C091-DD9A-4085-97E9-DB41A00027E9}" dt="2024-06-21T16:53:33.012" v="298" actId="1076"/>
          <ac:spMkLst>
            <pc:docMk/>
            <pc:sldMk cId="4158005253" sldId="322"/>
            <ac:spMk id="18" creationId="{F6A78B00-DB6E-3E31-F0E5-8245F548A85B}"/>
          </ac:spMkLst>
        </pc:spChg>
      </pc:sldChg>
      <pc:sldChg chg="addSp modSp add mod modAnim">
        <pc:chgData name="Mahmoud Sajjadi" userId="7742ffe1-343c-44ee-bdb0-be8a7c47473e" providerId="ADAL" clId="{FFB5C091-DD9A-4085-97E9-DB41A00027E9}" dt="2024-06-21T17:36:54.370" v="595" actId="14100"/>
        <pc:sldMkLst>
          <pc:docMk/>
          <pc:sldMk cId="3344993107" sldId="323"/>
        </pc:sldMkLst>
        <pc:spChg chg="mod">
          <ac:chgData name="Mahmoud Sajjadi" userId="7742ffe1-343c-44ee-bdb0-be8a7c47473e" providerId="ADAL" clId="{FFB5C091-DD9A-4085-97E9-DB41A00027E9}" dt="2024-06-21T17:15:59.283" v="469"/>
          <ac:spMkLst>
            <pc:docMk/>
            <pc:sldMk cId="3344993107" sldId="323"/>
            <ac:spMk id="3" creationId="{931A1B18-6E36-5608-E1DF-D6F53CEA5E6C}"/>
          </ac:spMkLst>
        </pc:spChg>
        <pc:spChg chg="mod">
          <ac:chgData name="Mahmoud Sajjadi" userId="7742ffe1-343c-44ee-bdb0-be8a7c47473e" providerId="ADAL" clId="{FFB5C091-DD9A-4085-97E9-DB41A00027E9}" dt="2024-06-21T17:36:54.370" v="595" actId="14100"/>
          <ac:spMkLst>
            <pc:docMk/>
            <pc:sldMk cId="3344993107" sldId="323"/>
            <ac:spMk id="143" creationId="{D7A9AC07-B10F-0FB6-9F0A-6699A0CE060D}"/>
          </ac:spMkLst>
        </pc:spChg>
        <pc:spChg chg="mod">
          <ac:chgData name="Mahmoud Sajjadi" userId="7742ffe1-343c-44ee-bdb0-be8a7c47473e" providerId="ADAL" clId="{FFB5C091-DD9A-4085-97E9-DB41A00027E9}" dt="2024-06-21T17:36:37.280" v="592" actId="255"/>
          <ac:spMkLst>
            <pc:docMk/>
            <pc:sldMk cId="3344993107" sldId="323"/>
            <ac:spMk id="163" creationId="{525FF0A9-F6F1-0B27-34B7-48B2D58A577D}"/>
          </ac:spMkLst>
        </pc:spChg>
        <pc:grpChg chg="add mod">
          <ac:chgData name="Mahmoud Sajjadi" userId="7742ffe1-343c-44ee-bdb0-be8a7c47473e" providerId="ADAL" clId="{FFB5C091-DD9A-4085-97E9-DB41A00027E9}" dt="2024-06-21T17:19:05.340" v="485" actId="164"/>
          <ac:grpSpMkLst>
            <pc:docMk/>
            <pc:sldMk cId="3344993107" sldId="323"/>
            <ac:grpSpMk id="10" creationId="{24FB3115-9637-122B-91F6-F42219030148}"/>
          </ac:grpSpMkLst>
        </pc:grpChg>
        <pc:grpChg chg="add mod">
          <ac:chgData name="Mahmoud Sajjadi" userId="7742ffe1-343c-44ee-bdb0-be8a7c47473e" providerId="ADAL" clId="{FFB5C091-DD9A-4085-97E9-DB41A00027E9}" dt="2024-06-21T17:25:00.079" v="502" actId="164"/>
          <ac:grpSpMkLst>
            <pc:docMk/>
            <pc:sldMk cId="3344993107" sldId="323"/>
            <ac:grpSpMk id="11" creationId="{AF3E670B-F5E0-C547-AEA0-445B7A59D06F}"/>
          </ac:grpSpMkLst>
        </pc:grpChg>
        <pc:picChg chg="add mod">
          <ac:chgData name="Mahmoud Sajjadi" userId="7742ffe1-343c-44ee-bdb0-be8a7c47473e" providerId="ADAL" clId="{FFB5C091-DD9A-4085-97E9-DB41A00027E9}" dt="2024-06-21T17:25:00.079" v="502" actId="164"/>
          <ac:picMkLst>
            <pc:docMk/>
            <pc:sldMk cId="3344993107" sldId="323"/>
            <ac:picMk id="5" creationId="{C844E946-92F6-D5F3-C5EA-FF8D2044227A}"/>
          </ac:picMkLst>
        </pc:picChg>
        <pc:picChg chg="add mod">
          <ac:chgData name="Mahmoud Sajjadi" userId="7742ffe1-343c-44ee-bdb0-be8a7c47473e" providerId="ADAL" clId="{FFB5C091-DD9A-4085-97E9-DB41A00027E9}" dt="2024-06-21T17:19:05.340" v="485" actId="164"/>
          <ac:picMkLst>
            <pc:docMk/>
            <pc:sldMk cId="3344993107" sldId="323"/>
            <ac:picMk id="7" creationId="{2EBB60AD-702C-CA93-B316-89262F0DC072}"/>
          </ac:picMkLst>
        </pc:picChg>
        <pc:picChg chg="add mod">
          <ac:chgData name="Mahmoud Sajjadi" userId="7742ffe1-343c-44ee-bdb0-be8a7c47473e" providerId="ADAL" clId="{FFB5C091-DD9A-4085-97E9-DB41A00027E9}" dt="2024-06-21T17:19:05.340" v="485" actId="164"/>
          <ac:picMkLst>
            <pc:docMk/>
            <pc:sldMk cId="3344993107" sldId="323"/>
            <ac:picMk id="8" creationId="{6FFDB881-D43C-47B9-9A10-6E24F42F9121}"/>
          </ac:picMkLst>
        </pc:picChg>
        <pc:picChg chg="add mod">
          <ac:chgData name="Mahmoud Sajjadi" userId="7742ffe1-343c-44ee-bdb0-be8a7c47473e" providerId="ADAL" clId="{FFB5C091-DD9A-4085-97E9-DB41A00027E9}" dt="2024-06-21T17:25:00.079" v="502" actId="164"/>
          <ac:picMkLst>
            <pc:docMk/>
            <pc:sldMk cId="3344993107" sldId="323"/>
            <ac:picMk id="9" creationId="{5E4D119A-DEA5-EF77-66D8-4D1AA4BCB62D}"/>
          </ac:picMkLst>
        </pc:picChg>
        <pc:cxnChg chg="mod">
          <ac:chgData name="Mahmoud Sajjadi" userId="7742ffe1-343c-44ee-bdb0-be8a7c47473e" providerId="ADAL" clId="{FFB5C091-DD9A-4085-97E9-DB41A00027E9}" dt="2024-06-21T17:16:17.787" v="472" actId="1076"/>
          <ac:cxnSpMkLst>
            <pc:docMk/>
            <pc:sldMk cId="3344993107" sldId="323"/>
            <ac:cxnSpMk id="152" creationId="{03E2E5F2-17E2-C962-04E8-2DF4BDB043F1}"/>
          </ac:cxnSpMkLst>
        </pc:cxnChg>
        <pc:cxnChg chg="mod">
          <ac:chgData name="Mahmoud Sajjadi" userId="7742ffe1-343c-44ee-bdb0-be8a7c47473e" providerId="ADAL" clId="{FFB5C091-DD9A-4085-97E9-DB41A00027E9}" dt="2024-06-21T17:16:17.787" v="472" actId="1076"/>
          <ac:cxnSpMkLst>
            <pc:docMk/>
            <pc:sldMk cId="3344993107" sldId="323"/>
            <ac:cxnSpMk id="158" creationId="{A0347C02-38DF-CEA4-1652-4838A98260EE}"/>
          </ac:cxnSpMkLst>
        </pc:cxnChg>
      </pc:sldChg>
    </pc:docChg>
  </pc:docChgLst>
  <pc:docChgLst>
    <pc:chgData name="Mahmoud Sajjadi" userId="7742ffe1-343c-44ee-bdb0-be8a7c47473e" providerId="ADAL" clId="{191426B7-2D16-422D-99F4-EB87AE7FCE1B}"/>
    <pc:docChg chg="modSld">
      <pc:chgData name="Mahmoud Sajjadi" userId="7742ffe1-343c-44ee-bdb0-be8a7c47473e" providerId="ADAL" clId="{191426B7-2D16-422D-99F4-EB87AE7FCE1B}" dt="2024-08-04T20:28:34.192" v="27" actId="6549"/>
      <pc:docMkLst>
        <pc:docMk/>
      </pc:docMkLst>
      <pc:sldChg chg="modNotesTx">
        <pc:chgData name="Mahmoud Sajjadi" userId="7742ffe1-343c-44ee-bdb0-be8a7c47473e" providerId="ADAL" clId="{191426B7-2D16-422D-99F4-EB87AE7FCE1B}" dt="2024-08-04T20:26:56.537" v="0" actId="6549"/>
        <pc:sldMkLst>
          <pc:docMk/>
          <pc:sldMk cId="0" sldId="256"/>
        </pc:sldMkLst>
      </pc:sldChg>
      <pc:sldChg chg="modNotesTx">
        <pc:chgData name="Mahmoud Sajjadi" userId="7742ffe1-343c-44ee-bdb0-be8a7c47473e" providerId="ADAL" clId="{191426B7-2D16-422D-99F4-EB87AE7FCE1B}" dt="2024-08-04T20:28:34.192" v="27" actId="6549"/>
        <pc:sldMkLst>
          <pc:docMk/>
          <pc:sldMk cId="0" sldId="274"/>
        </pc:sldMkLst>
      </pc:sldChg>
      <pc:sldChg chg="modNotesTx">
        <pc:chgData name="Mahmoud Sajjadi" userId="7742ffe1-343c-44ee-bdb0-be8a7c47473e" providerId="ADAL" clId="{191426B7-2D16-422D-99F4-EB87AE7FCE1B}" dt="2024-08-04T20:27:03.774" v="2" actId="5793"/>
        <pc:sldMkLst>
          <pc:docMk/>
          <pc:sldMk cId="1609007989" sldId="275"/>
        </pc:sldMkLst>
      </pc:sldChg>
      <pc:sldChg chg="modNotesTx">
        <pc:chgData name="Mahmoud Sajjadi" userId="7742ffe1-343c-44ee-bdb0-be8a7c47473e" providerId="ADAL" clId="{191426B7-2D16-422D-99F4-EB87AE7FCE1B}" dt="2024-08-04T20:27:23.193" v="9" actId="6549"/>
        <pc:sldMkLst>
          <pc:docMk/>
          <pc:sldMk cId="2549691419" sldId="281"/>
        </pc:sldMkLst>
      </pc:sldChg>
      <pc:sldChg chg="modNotesTx">
        <pc:chgData name="Mahmoud Sajjadi" userId="7742ffe1-343c-44ee-bdb0-be8a7c47473e" providerId="ADAL" clId="{191426B7-2D16-422D-99F4-EB87AE7FCE1B}" dt="2024-08-04T20:27:29.931" v="11" actId="6549"/>
        <pc:sldMkLst>
          <pc:docMk/>
          <pc:sldMk cId="1662804511" sldId="282"/>
        </pc:sldMkLst>
      </pc:sldChg>
      <pc:sldChg chg="modNotesTx">
        <pc:chgData name="Mahmoud Sajjadi" userId="7742ffe1-343c-44ee-bdb0-be8a7c47473e" providerId="ADAL" clId="{191426B7-2D16-422D-99F4-EB87AE7FCE1B}" dt="2024-08-04T20:27:32.894" v="12" actId="6549"/>
        <pc:sldMkLst>
          <pc:docMk/>
          <pc:sldMk cId="3265238044" sldId="286"/>
        </pc:sldMkLst>
      </pc:sldChg>
      <pc:sldChg chg="modNotesTx">
        <pc:chgData name="Mahmoud Sajjadi" userId="7742ffe1-343c-44ee-bdb0-be8a7c47473e" providerId="ADAL" clId="{191426B7-2D16-422D-99F4-EB87AE7FCE1B}" dt="2024-08-04T20:28:06.943" v="16" actId="6549"/>
        <pc:sldMkLst>
          <pc:docMk/>
          <pc:sldMk cId="708687529" sldId="288"/>
        </pc:sldMkLst>
      </pc:sldChg>
      <pc:sldChg chg="modNotesTx">
        <pc:chgData name="Mahmoud Sajjadi" userId="7742ffe1-343c-44ee-bdb0-be8a7c47473e" providerId="ADAL" clId="{191426B7-2D16-422D-99F4-EB87AE7FCE1B}" dt="2024-08-04T20:27:06.665" v="3" actId="6549"/>
        <pc:sldMkLst>
          <pc:docMk/>
          <pc:sldMk cId="2919668143" sldId="291"/>
        </pc:sldMkLst>
      </pc:sldChg>
      <pc:sldChg chg="modNotesTx">
        <pc:chgData name="Mahmoud Sajjadi" userId="7742ffe1-343c-44ee-bdb0-be8a7c47473e" providerId="ADAL" clId="{191426B7-2D16-422D-99F4-EB87AE7FCE1B}" dt="2024-08-04T20:27:12.124" v="4" actId="6549"/>
        <pc:sldMkLst>
          <pc:docMk/>
          <pc:sldMk cId="1889217747" sldId="292"/>
        </pc:sldMkLst>
      </pc:sldChg>
      <pc:sldChg chg="modNotesTx">
        <pc:chgData name="Mahmoud Sajjadi" userId="7742ffe1-343c-44ee-bdb0-be8a7c47473e" providerId="ADAL" clId="{191426B7-2D16-422D-99F4-EB87AE7FCE1B}" dt="2024-08-04T20:27:14.845" v="5" actId="6549"/>
        <pc:sldMkLst>
          <pc:docMk/>
          <pc:sldMk cId="814146330" sldId="293"/>
        </pc:sldMkLst>
      </pc:sldChg>
      <pc:sldChg chg="modNotesTx">
        <pc:chgData name="Mahmoud Sajjadi" userId="7742ffe1-343c-44ee-bdb0-be8a7c47473e" providerId="ADAL" clId="{191426B7-2D16-422D-99F4-EB87AE7FCE1B}" dt="2024-08-04T20:27:17.314" v="6" actId="6549"/>
        <pc:sldMkLst>
          <pc:docMk/>
          <pc:sldMk cId="3198662622" sldId="294"/>
        </pc:sldMkLst>
      </pc:sldChg>
      <pc:sldChg chg="modNotesTx">
        <pc:chgData name="Mahmoud Sajjadi" userId="7742ffe1-343c-44ee-bdb0-be8a7c47473e" providerId="ADAL" clId="{191426B7-2D16-422D-99F4-EB87AE7FCE1B}" dt="2024-08-04T20:27:45.274" v="14" actId="6549"/>
        <pc:sldMkLst>
          <pc:docMk/>
          <pc:sldMk cId="1052060162" sldId="295"/>
        </pc:sldMkLst>
      </pc:sldChg>
      <pc:sldChg chg="modNotesTx">
        <pc:chgData name="Mahmoud Sajjadi" userId="7742ffe1-343c-44ee-bdb0-be8a7c47473e" providerId="ADAL" clId="{191426B7-2D16-422D-99F4-EB87AE7FCE1B}" dt="2024-08-04T20:28:21.703" v="22" actId="6549"/>
        <pc:sldMkLst>
          <pc:docMk/>
          <pc:sldMk cId="3078207453" sldId="296"/>
        </pc:sldMkLst>
      </pc:sldChg>
      <pc:sldChg chg="modNotesTx">
        <pc:chgData name="Mahmoud Sajjadi" userId="7742ffe1-343c-44ee-bdb0-be8a7c47473e" providerId="ADAL" clId="{191426B7-2D16-422D-99F4-EB87AE7FCE1B}" dt="2024-08-04T20:27:20.601" v="8" actId="5793"/>
        <pc:sldMkLst>
          <pc:docMk/>
          <pc:sldMk cId="1847428980" sldId="297"/>
        </pc:sldMkLst>
      </pc:sldChg>
      <pc:sldChg chg="modNotesTx">
        <pc:chgData name="Mahmoud Sajjadi" userId="7742ffe1-343c-44ee-bdb0-be8a7c47473e" providerId="ADAL" clId="{191426B7-2D16-422D-99F4-EB87AE7FCE1B}" dt="2024-08-04T20:28:31.620" v="26" actId="6549"/>
        <pc:sldMkLst>
          <pc:docMk/>
          <pc:sldMk cId="1737208874" sldId="298"/>
        </pc:sldMkLst>
      </pc:sldChg>
      <pc:sldChg chg="modNotesTx">
        <pc:chgData name="Mahmoud Sajjadi" userId="7742ffe1-343c-44ee-bdb0-be8a7c47473e" providerId="ADAL" clId="{191426B7-2D16-422D-99F4-EB87AE7FCE1B}" dt="2024-08-04T20:28:28.745" v="25" actId="6549"/>
        <pc:sldMkLst>
          <pc:docMk/>
          <pc:sldMk cId="1731205919" sldId="300"/>
        </pc:sldMkLst>
      </pc:sldChg>
      <pc:sldChg chg="modNotesTx">
        <pc:chgData name="Mahmoud Sajjadi" userId="7742ffe1-343c-44ee-bdb0-be8a7c47473e" providerId="ADAL" clId="{191426B7-2D16-422D-99F4-EB87AE7FCE1B}" dt="2024-08-04T20:28:19.213" v="21" actId="6549"/>
        <pc:sldMkLst>
          <pc:docMk/>
          <pc:sldMk cId="4050206099" sldId="301"/>
        </pc:sldMkLst>
      </pc:sldChg>
      <pc:sldChg chg="modNotesTx">
        <pc:chgData name="Mahmoud Sajjadi" userId="7742ffe1-343c-44ee-bdb0-be8a7c47473e" providerId="ADAL" clId="{191426B7-2D16-422D-99F4-EB87AE7FCE1B}" dt="2024-08-04T20:28:15.492" v="20" actId="6549"/>
        <pc:sldMkLst>
          <pc:docMk/>
          <pc:sldMk cId="4073768870" sldId="302"/>
        </pc:sldMkLst>
      </pc:sldChg>
      <pc:sldChg chg="modNotesTx">
        <pc:chgData name="Mahmoud Sajjadi" userId="7742ffe1-343c-44ee-bdb0-be8a7c47473e" providerId="ADAL" clId="{191426B7-2D16-422D-99F4-EB87AE7FCE1B}" dt="2024-08-04T20:28:25.953" v="24" actId="6549"/>
        <pc:sldMkLst>
          <pc:docMk/>
          <pc:sldMk cId="1961470197" sldId="303"/>
        </pc:sldMkLst>
      </pc:sldChg>
      <pc:sldChg chg="modNotesTx">
        <pc:chgData name="Mahmoud Sajjadi" userId="7742ffe1-343c-44ee-bdb0-be8a7c47473e" providerId="ADAL" clId="{191426B7-2D16-422D-99F4-EB87AE7FCE1B}" dt="2024-08-04T20:28:03.144" v="15" actId="6549"/>
        <pc:sldMkLst>
          <pc:docMk/>
          <pc:sldMk cId="4271652697" sldId="305"/>
        </pc:sldMkLst>
      </pc:sldChg>
      <pc:sldChg chg="modNotesTx">
        <pc:chgData name="Mahmoud Sajjadi" userId="7742ffe1-343c-44ee-bdb0-be8a7c47473e" providerId="ADAL" clId="{191426B7-2D16-422D-99F4-EB87AE7FCE1B}" dt="2024-08-04T20:28:09.117" v="17" actId="6549"/>
        <pc:sldMkLst>
          <pc:docMk/>
          <pc:sldMk cId="1213918393" sldId="307"/>
        </pc:sldMkLst>
      </pc:sldChg>
      <pc:sldChg chg="modNotesTx">
        <pc:chgData name="Mahmoud Sajjadi" userId="7742ffe1-343c-44ee-bdb0-be8a7c47473e" providerId="ADAL" clId="{191426B7-2D16-422D-99F4-EB87AE7FCE1B}" dt="2024-08-04T20:28:12.588" v="19" actId="6549"/>
        <pc:sldMkLst>
          <pc:docMk/>
          <pc:sldMk cId="98667389" sldId="308"/>
        </pc:sldMkLst>
      </pc:sldChg>
      <pc:sldChg chg="modNotesTx">
        <pc:chgData name="Mahmoud Sajjadi" userId="7742ffe1-343c-44ee-bdb0-be8a7c47473e" providerId="ADAL" clId="{191426B7-2D16-422D-99F4-EB87AE7FCE1B}" dt="2024-08-04T20:27:35.594" v="13" actId="6549"/>
        <pc:sldMkLst>
          <pc:docMk/>
          <pc:sldMk cId="3344993107" sldId="323"/>
        </pc:sldMkLst>
      </pc:sldChg>
      <pc:sldChg chg="modNotesTx">
        <pc:chgData name="Mahmoud Sajjadi" userId="7742ffe1-343c-44ee-bdb0-be8a7c47473e" providerId="ADAL" clId="{191426B7-2D16-422D-99F4-EB87AE7FCE1B}" dt="2024-08-04T20:27:27.294" v="10" actId="6549"/>
        <pc:sldMkLst>
          <pc:docMk/>
          <pc:sldMk cId="217310841" sldId="324"/>
        </pc:sldMkLst>
      </pc:sldChg>
    </pc:docChg>
  </pc:docChgLst>
  <pc:docChgLst>
    <pc:chgData name="Mahmoud Sajjadi" userId="7742ffe1-343c-44ee-bdb0-be8a7c47473e" providerId="ADAL" clId="{EA6011FB-BD3C-4A74-AE4B-0B41BE263AAF}"/>
    <pc:docChg chg="modSld">
      <pc:chgData name="Mahmoud Sajjadi" userId="7742ffe1-343c-44ee-bdb0-be8a7c47473e" providerId="ADAL" clId="{EA6011FB-BD3C-4A74-AE4B-0B41BE263AAF}" dt="2024-07-08T13:56:17.391" v="1" actId="6549"/>
      <pc:docMkLst>
        <pc:docMk/>
      </pc:docMkLst>
      <pc:sldChg chg="modNotesTx">
        <pc:chgData name="Mahmoud Sajjadi" userId="7742ffe1-343c-44ee-bdb0-be8a7c47473e" providerId="ADAL" clId="{EA6011FB-BD3C-4A74-AE4B-0B41BE263AAF}" dt="2024-07-08T13:55:55.592" v="0" actId="6549"/>
        <pc:sldMkLst>
          <pc:docMk/>
          <pc:sldMk cId="1737208874" sldId="298"/>
        </pc:sldMkLst>
      </pc:sldChg>
      <pc:sldChg chg="modNotesTx">
        <pc:chgData name="Mahmoud Sajjadi" userId="7742ffe1-343c-44ee-bdb0-be8a7c47473e" providerId="ADAL" clId="{EA6011FB-BD3C-4A74-AE4B-0B41BE263AAF}" dt="2024-07-08T13:56:17.391" v="1" actId="6549"/>
        <pc:sldMkLst>
          <pc:docMk/>
          <pc:sldMk cId="4271652697" sldId="305"/>
        </pc:sldMkLst>
      </pc:sldChg>
    </pc:docChg>
  </pc:docChgLst>
  <pc:docChgLst>
    <pc:chgData name="Mahmoud Sajjadi" userId="7742ffe1-343c-44ee-bdb0-be8a7c47473e" providerId="ADAL" clId="{07445A0F-C6A8-45E4-8BC9-38F6127CEBE7}"/>
    <pc:docChg chg="undo custSel modSld">
      <pc:chgData name="Mahmoud Sajjadi" userId="7742ffe1-343c-44ee-bdb0-be8a7c47473e" providerId="ADAL" clId="{07445A0F-C6A8-45E4-8BC9-38F6127CEBE7}" dt="2024-07-21T20:26:47.426" v="738" actId="1037"/>
      <pc:docMkLst>
        <pc:docMk/>
      </pc:docMkLst>
      <pc:sldChg chg="modNotesTx">
        <pc:chgData name="Mahmoud Sajjadi" userId="7742ffe1-343c-44ee-bdb0-be8a7c47473e" providerId="ADAL" clId="{07445A0F-C6A8-45E4-8BC9-38F6127CEBE7}" dt="2024-07-21T19:12:13.999" v="278"/>
        <pc:sldMkLst>
          <pc:docMk/>
          <pc:sldMk cId="0" sldId="256"/>
        </pc:sldMkLst>
      </pc:sldChg>
      <pc:sldChg chg="addSp delSp modSp mod modNotesTx">
        <pc:chgData name="Mahmoud Sajjadi" userId="7742ffe1-343c-44ee-bdb0-be8a7c47473e" providerId="ADAL" clId="{07445A0F-C6A8-45E4-8BC9-38F6127CEBE7}" dt="2024-07-21T16:55:32.321" v="21" actId="14100"/>
        <pc:sldMkLst>
          <pc:docMk/>
          <pc:sldMk cId="0" sldId="274"/>
        </pc:sldMkLst>
        <pc:spChg chg="mod">
          <ac:chgData name="Mahmoud Sajjadi" userId="7742ffe1-343c-44ee-bdb0-be8a7c47473e" providerId="ADAL" clId="{07445A0F-C6A8-45E4-8BC9-38F6127CEBE7}" dt="2024-07-21T16:36:52.952" v="12" actId="114"/>
          <ac:spMkLst>
            <pc:docMk/>
            <pc:sldMk cId="0" sldId="274"/>
            <ac:spMk id="352" creationId="{00000000-0000-0000-0000-000000000000}"/>
          </ac:spMkLst>
        </pc:spChg>
        <pc:picChg chg="del">
          <ac:chgData name="Mahmoud Sajjadi" userId="7742ffe1-343c-44ee-bdb0-be8a7c47473e" providerId="ADAL" clId="{07445A0F-C6A8-45E4-8BC9-38F6127CEBE7}" dt="2024-07-21T16:45:50.761" v="18" actId="478"/>
          <ac:picMkLst>
            <pc:docMk/>
            <pc:sldMk cId="0" sldId="274"/>
            <ac:picMk id="4" creationId="{BF58D0DC-BF4E-995F-1D84-75634C3BE811}"/>
          </ac:picMkLst>
        </pc:picChg>
        <pc:picChg chg="add mod">
          <ac:chgData name="Mahmoud Sajjadi" userId="7742ffe1-343c-44ee-bdb0-be8a7c47473e" providerId="ADAL" clId="{07445A0F-C6A8-45E4-8BC9-38F6127CEBE7}" dt="2024-07-21T16:55:32.321" v="21" actId="14100"/>
          <ac:picMkLst>
            <pc:docMk/>
            <pc:sldMk cId="0" sldId="274"/>
            <ac:picMk id="10" creationId="{E22AA09C-C611-E455-B31D-988B77F7FAF7}"/>
          </ac:picMkLst>
        </pc:picChg>
      </pc:sldChg>
      <pc:sldChg chg="modNotesTx">
        <pc:chgData name="Mahmoud Sajjadi" userId="7742ffe1-343c-44ee-bdb0-be8a7c47473e" providerId="ADAL" clId="{07445A0F-C6A8-45E4-8BC9-38F6127CEBE7}" dt="2024-07-21T19:21:52.683" v="348" actId="6549"/>
        <pc:sldMkLst>
          <pc:docMk/>
          <pc:sldMk cId="1609007989" sldId="275"/>
        </pc:sldMkLst>
      </pc:sldChg>
      <pc:sldChg chg="modNotesTx">
        <pc:chgData name="Mahmoud Sajjadi" userId="7742ffe1-343c-44ee-bdb0-be8a7c47473e" providerId="ADAL" clId="{07445A0F-C6A8-45E4-8BC9-38F6127CEBE7}" dt="2024-07-21T20:17:03.295" v="708"/>
        <pc:sldMkLst>
          <pc:docMk/>
          <pc:sldMk cId="3265238044" sldId="286"/>
        </pc:sldMkLst>
      </pc:sldChg>
      <pc:sldChg chg="modNotesTx">
        <pc:chgData name="Mahmoud Sajjadi" userId="7742ffe1-343c-44ee-bdb0-be8a7c47473e" providerId="ADAL" clId="{07445A0F-C6A8-45E4-8BC9-38F6127CEBE7}" dt="2024-07-21T19:26:09.210" v="386"/>
        <pc:sldMkLst>
          <pc:docMk/>
          <pc:sldMk cId="2919668143" sldId="291"/>
        </pc:sldMkLst>
      </pc:sldChg>
      <pc:sldChg chg="modNotesTx">
        <pc:chgData name="Mahmoud Sajjadi" userId="7742ffe1-343c-44ee-bdb0-be8a7c47473e" providerId="ADAL" clId="{07445A0F-C6A8-45E4-8BC9-38F6127CEBE7}" dt="2024-07-21T18:15:49.381" v="144" actId="20577"/>
        <pc:sldMkLst>
          <pc:docMk/>
          <pc:sldMk cId="3078207453" sldId="296"/>
        </pc:sldMkLst>
      </pc:sldChg>
      <pc:sldChg chg="modNotesTx">
        <pc:chgData name="Mahmoud Sajjadi" userId="7742ffe1-343c-44ee-bdb0-be8a7c47473e" providerId="ADAL" clId="{07445A0F-C6A8-45E4-8BC9-38F6127CEBE7}" dt="2024-07-21T17:03:30.991" v="67" actId="20577"/>
        <pc:sldMkLst>
          <pc:docMk/>
          <pc:sldMk cId="1737208874" sldId="298"/>
        </pc:sldMkLst>
      </pc:sldChg>
      <pc:sldChg chg="modNotesTx">
        <pc:chgData name="Mahmoud Sajjadi" userId="7742ffe1-343c-44ee-bdb0-be8a7c47473e" providerId="ADAL" clId="{07445A0F-C6A8-45E4-8BC9-38F6127CEBE7}" dt="2024-07-21T17:06:58.989" v="74"/>
        <pc:sldMkLst>
          <pc:docMk/>
          <pc:sldMk cId="1731205919" sldId="300"/>
        </pc:sldMkLst>
      </pc:sldChg>
      <pc:sldChg chg="modNotesTx">
        <pc:chgData name="Mahmoud Sajjadi" userId="7742ffe1-343c-44ee-bdb0-be8a7c47473e" providerId="ADAL" clId="{07445A0F-C6A8-45E4-8BC9-38F6127CEBE7}" dt="2024-07-21T17:37:51.272" v="92"/>
        <pc:sldMkLst>
          <pc:docMk/>
          <pc:sldMk cId="4050206099" sldId="301"/>
        </pc:sldMkLst>
      </pc:sldChg>
      <pc:sldChg chg="addSp modSp mod modNotesTx">
        <pc:chgData name="Mahmoud Sajjadi" userId="7742ffe1-343c-44ee-bdb0-be8a7c47473e" providerId="ADAL" clId="{07445A0F-C6A8-45E4-8BC9-38F6127CEBE7}" dt="2024-07-21T17:33:09.813" v="86"/>
        <pc:sldMkLst>
          <pc:docMk/>
          <pc:sldMk cId="4073768870" sldId="302"/>
        </pc:sldMkLst>
        <pc:picChg chg="add mod">
          <ac:chgData name="Mahmoud Sajjadi" userId="7742ffe1-343c-44ee-bdb0-be8a7c47473e" providerId="ADAL" clId="{07445A0F-C6A8-45E4-8BC9-38F6127CEBE7}" dt="2024-07-21T17:22:16.113" v="80" actId="1076"/>
          <ac:picMkLst>
            <pc:docMk/>
            <pc:sldMk cId="4073768870" sldId="302"/>
            <ac:picMk id="5" creationId="{D3AA1D75-870D-EE16-2889-5ED92E6AA282}"/>
          </ac:picMkLst>
        </pc:picChg>
      </pc:sldChg>
      <pc:sldChg chg="modNotesTx">
        <pc:chgData name="Mahmoud Sajjadi" userId="7742ffe1-343c-44ee-bdb0-be8a7c47473e" providerId="ADAL" clId="{07445A0F-C6A8-45E4-8BC9-38F6127CEBE7}" dt="2024-07-21T18:17:27.701" v="164" actId="6549"/>
        <pc:sldMkLst>
          <pc:docMk/>
          <pc:sldMk cId="1961470197" sldId="303"/>
        </pc:sldMkLst>
      </pc:sldChg>
      <pc:sldChg chg="modNotesTx">
        <pc:chgData name="Mahmoud Sajjadi" userId="7742ffe1-343c-44ee-bdb0-be8a7c47473e" providerId="ADAL" clId="{07445A0F-C6A8-45E4-8BC9-38F6127CEBE7}" dt="2024-07-21T18:51:55.698" v="187"/>
        <pc:sldMkLst>
          <pc:docMk/>
          <pc:sldMk cId="1213918393" sldId="307"/>
        </pc:sldMkLst>
      </pc:sldChg>
      <pc:sldChg chg="modNotesTx">
        <pc:chgData name="Mahmoud Sajjadi" userId="7742ffe1-343c-44ee-bdb0-be8a7c47473e" providerId="ADAL" clId="{07445A0F-C6A8-45E4-8BC9-38F6127CEBE7}" dt="2024-07-21T18:28:09.034" v="185" actId="20577"/>
        <pc:sldMkLst>
          <pc:docMk/>
          <pc:sldMk cId="98667389" sldId="308"/>
        </pc:sldMkLst>
      </pc:sldChg>
      <pc:sldChg chg="modSp mod modAnim modNotesTx">
        <pc:chgData name="Mahmoud Sajjadi" userId="7742ffe1-343c-44ee-bdb0-be8a7c47473e" providerId="ADAL" clId="{07445A0F-C6A8-45E4-8BC9-38F6127CEBE7}" dt="2024-07-21T20:26:47.426" v="738" actId="1037"/>
        <pc:sldMkLst>
          <pc:docMk/>
          <pc:sldMk cId="3344993107" sldId="323"/>
        </pc:sldMkLst>
        <pc:spChg chg="mod">
          <ac:chgData name="Mahmoud Sajjadi" userId="7742ffe1-343c-44ee-bdb0-be8a7c47473e" providerId="ADAL" clId="{07445A0F-C6A8-45E4-8BC9-38F6127CEBE7}" dt="2024-07-21T20:26:47.426" v="738" actId="1037"/>
          <ac:spMkLst>
            <pc:docMk/>
            <pc:sldMk cId="3344993107" sldId="323"/>
            <ac:spMk id="143" creationId="{D7A9AC07-B10F-0FB6-9F0A-6699A0CE060D}"/>
          </ac:spMkLst>
        </pc:spChg>
      </pc:sldChg>
    </pc:docChg>
  </pc:docChgLst>
  <pc:docChgLst>
    <pc:chgData name="Mahmoud Sajjadi" userId="7742ffe1-343c-44ee-bdb0-be8a7c47473e" providerId="ADAL" clId="{EE49DDF2-06CC-4818-B1E8-36A2CDEB5516}"/>
    <pc:docChg chg="undo redo custSel modSld sldOrd">
      <pc:chgData name="Mahmoud Sajjadi" userId="7742ffe1-343c-44ee-bdb0-be8a7c47473e" providerId="ADAL" clId="{EE49DDF2-06CC-4818-B1E8-36A2CDEB5516}" dt="2024-06-05T15:20:45.778" v="379"/>
      <pc:docMkLst>
        <pc:docMk/>
      </pc:docMkLst>
      <pc:sldChg chg="addSp delSp modSp mod addAnim delAnim modAnim">
        <pc:chgData name="Mahmoud Sajjadi" userId="7742ffe1-343c-44ee-bdb0-be8a7c47473e" providerId="ADAL" clId="{EE49DDF2-06CC-4818-B1E8-36A2CDEB5516}" dt="2024-06-05T15:03:02.472" v="174"/>
        <pc:sldMkLst>
          <pc:docMk/>
          <pc:sldMk cId="2549691419" sldId="281"/>
        </pc:sldMkLst>
        <pc:spChg chg="mod">
          <ac:chgData name="Mahmoud Sajjadi" userId="7742ffe1-343c-44ee-bdb0-be8a7c47473e" providerId="ADAL" clId="{EE49DDF2-06CC-4818-B1E8-36A2CDEB5516}" dt="2024-06-05T15:03:00.896" v="173"/>
          <ac:spMkLst>
            <pc:docMk/>
            <pc:sldMk cId="2549691419" sldId="281"/>
            <ac:spMk id="36" creationId="{E7692F2A-9D1F-944D-1C69-9F7A775B82E5}"/>
          </ac:spMkLst>
        </pc:spChg>
        <pc:grpChg chg="add mod">
          <ac:chgData name="Mahmoud Sajjadi" userId="7742ffe1-343c-44ee-bdb0-be8a7c47473e" providerId="ADAL" clId="{EE49DDF2-06CC-4818-B1E8-36A2CDEB5516}" dt="2024-06-05T15:03:00.896" v="173"/>
          <ac:grpSpMkLst>
            <pc:docMk/>
            <pc:sldMk cId="2549691419" sldId="281"/>
            <ac:grpSpMk id="32" creationId="{42B98955-BEB5-DDD7-331E-E2EAD2210693}"/>
          </ac:grpSpMkLst>
        </pc:grpChg>
        <pc:picChg chg="add mod">
          <ac:chgData name="Mahmoud Sajjadi" userId="7742ffe1-343c-44ee-bdb0-be8a7c47473e" providerId="ADAL" clId="{EE49DDF2-06CC-4818-B1E8-36A2CDEB5516}" dt="2024-06-05T14:45:03.520" v="8" actId="1076"/>
          <ac:picMkLst>
            <pc:docMk/>
            <pc:sldMk cId="2549691419" sldId="281"/>
            <ac:picMk id="27" creationId="{167D8FD7-24BF-07FD-13E3-76BF34713CF0}"/>
          </ac:picMkLst>
        </pc:picChg>
        <pc:picChg chg="add mod">
          <ac:chgData name="Mahmoud Sajjadi" userId="7742ffe1-343c-44ee-bdb0-be8a7c47473e" providerId="ADAL" clId="{EE49DDF2-06CC-4818-B1E8-36A2CDEB5516}" dt="2024-06-05T14:45:41.763" v="15" actId="1076"/>
          <ac:picMkLst>
            <pc:docMk/>
            <pc:sldMk cId="2549691419" sldId="281"/>
            <ac:picMk id="31" creationId="{878054B7-251F-A114-D020-693C9F36B2CE}"/>
          </ac:picMkLst>
        </pc:picChg>
        <pc:cxnChg chg="add del mod">
          <ac:chgData name="Mahmoud Sajjadi" userId="7742ffe1-343c-44ee-bdb0-be8a7c47473e" providerId="ADAL" clId="{EE49DDF2-06CC-4818-B1E8-36A2CDEB5516}" dt="2024-06-05T14:43:18.685" v="1" actId="478"/>
          <ac:cxnSpMkLst>
            <pc:docMk/>
            <pc:sldMk cId="2549691419" sldId="281"/>
            <ac:cxnSpMk id="26" creationId="{888A6DDD-61EE-ABC6-EC65-6DE67C449F54}"/>
          </ac:cxnSpMkLst>
        </pc:cxnChg>
        <pc:cxnChg chg="mod">
          <ac:chgData name="Mahmoud Sajjadi" userId="7742ffe1-343c-44ee-bdb0-be8a7c47473e" providerId="ADAL" clId="{EE49DDF2-06CC-4818-B1E8-36A2CDEB5516}" dt="2024-06-05T15:03:00.896" v="173"/>
          <ac:cxnSpMkLst>
            <pc:docMk/>
            <pc:sldMk cId="2549691419" sldId="281"/>
            <ac:cxnSpMk id="37" creationId="{E3952913-15AF-A91E-DF68-32892316F5A9}"/>
          </ac:cxnSpMkLst>
        </pc:cxnChg>
      </pc:sldChg>
      <pc:sldChg chg="ord">
        <pc:chgData name="Mahmoud Sajjadi" userId="7742ffe1-343c-44ee-bdb0-be8a7c47473e" providerId="ADAL" clId="{EE49DDF2-06CC-4818-B1E8-36A2CDEB5516}" dt="2024-06-05T15:20:45.778" v="379"/>
        <pc:sldMkLst>
          <pc:docMk/>
          <pc:sldMk cId="1662804511" sldId="282"/>
        </pc:sldMkLst>
      </pc:sldChg>
      <pc:sldChg chg="addSp delSp modSp mod addAnim delAnim modAnim">
        <pc:chgData name="Mahmoud Sajjadi" userId="7742ffe1-343c-44ee-bdb0-be8a7c47473e" providerId="ADAL" clId="{EE49DDF2-06CC-4818-B1E8-36A2CDEB5516}" dt="2024-06-05T15:20:02.978" v="377" actId="1076"/>
        <pc:sldMkLst>
          <pc:docMk/>
          <pc:sldMk cId="1889217747" sldId="292"/>
        </pc:sldMkLst>
        <pc:spChg chg="mod">
          <ac:chgData name="Mahmoud Sajjadi" userId="7742ffe1-343c-44ee-bdb0-be8a7c47473e" providerId="ADAL" clId="{EE49DDF2-06CC-4818-B1E8-36A2CDEB5516}" dt="2024-06-05T15:17:39.788" v="366" actId="1076"/>
          <ac:spMkLst>
            <pc:docMk/>
            <pc:sldMk cId="1889217747" sldId="292"/>
            <ac:spMk id="3" creationId="{52AAEB30-5FAA-A9D0-C71F-591BB624BBB1}"/>
          </ac:spMkLst>
        </pc:spChg>
        <pc:spChg chg="mod ord">
          <ac:chgData name="Mahmoud Sajjadi" userId="7742ffe1-343c-44ee-bdb0-be8a7c47473e" providerId="ADAL" clId="{EE49DDF2-06CC-4818-B1E8-36A2CDEB5516}" dt="2024-06-05T15:20:02.978" v="377" actId="1076"/>
          <ac:spMkLst>
            <pc:docMk/>
            <pc:sldMk cId="1889217747" sldId="292"/>
            <ac:spMk id="8" creationId="{96FDF6BF-F795-92A7-6AC9-CA8320059171}"/>
          </ac:spMkLst>
        </pc:spChg>
        <pc:spChg chg="mod">
          <ac:chgData name="Mahmoud Sajjadi" userId="7742ffe1-343c-44ee-bdb0-be8a7c47473e" providerId="ADAL" clId="{EE49DDF2-06CC-4818-B1E8-36A2CDEB5516}" dt="2024-06-05T15:08:56.280" v="255" actId="1076"/>
          <ac:spMkLst>
            <pc:docMk/>
            <pc:sldMk cId="1889217747" sldId="292"/>
            <ac:spMk id="34" creationId="{18C753BD-4D54-BB7C-5230-DAF605C40A19}"/>
          </ac:spMkLst>
        </pc:spChg>
        <pc:spChg chg="mod">
          <ac:chgData name="Mahmoud Sajjadi" userId="7742ffe1-343c-44ee-bdb0-be8a7c47473e" providerId="ADAL" clId="{EE49DDF2-06CC-4818-B1E8-36A2CDEB5516}" dt="2024-06-05T15:08:56.280" v="255" actId="1076"/>
          <ac:spMkLst>
            <pc:docMk/>
            <pc:sldMk cId="1889217747" sldId="292"/>
            <ac:spMk id="35" creationId="{D908BFD0-F80B-D134-F1EA-D49E261497C6}"/>
          </ac:spMkLst>
        </pc:spChg>
        <pc:spChg chg="mod">
          <ac:chgData name="Mahmoud Sajjadi" userId="7742ffe1-343c-44ee-bdb0-be8a7c47473e" providerId="ADAL" clId="{EE49DDF2-06CC-4818-B1E8-36A2CDEB5516}" dt="2024-06-05T15:08:56.280" v="255" actId="1076"/>
          <ac:spMkLst>
            <pc:docMk/>
            <pc:sldMk cId="1889217747" sldId="292"/>
            <ac:spMk id="36" creationId="{99DBEBD7-9ED0-B65B-D648-6D2E88B4F074}"/>
          </ac:spMkLst>
        </pc:spChg>
        <pc:spChg chg="mod">
          <ac:chgData name="Mahmoud Sajjadi" userId="7742ffe1-343c-44ee-bdb0-be8a7c47473e" providerId="ADAL" clId="{EE49DDF2-06CC-4818-B1E8-36A2CDEB5516}" dt="2024-06-05T15:08:56.280" v="255" actId="1076"/>
          <ac:spMkLst>
            <pc:docMk/>
            <pc:sldMk cId="1889217747" sldId="292"/>
            <ac:spMk id="38" creationId="{66CC37BA-D4DB-BD2E-006E-6A126AD2AB63}"/>
          </ac:spMkLst>
        </pc:spChg>
        <pc:spChg chg="mod">
          <ac:chgData name="Mahmoud Sajjadi" userId="7742ffe1-343c-44ee-bdb0-be8a7c47473e" providerId="ADAL" clId="{EE49DDF2-06CC-4818-B1E8-36A2CDEB5516}" dt="2024-06-05T15:08:56.280" v="255" actId="1076"/>
          <ac:spMkLst>
            <pc:docMk/>
            <pc:sldMk cId="1889217747" sldId="292"/>
            <ac:spMk id="39" creationId="{FEB10949-8C4C-A7AB-1349-665F577509FE}"/>
          </ac:spMkLst>
        </pc:spChg>
        <pc:spChg chg="mod">
          <ac:chgData name="Mahmoud Sajjadi" userId="7742ffe1-343c-44ee-bdb0-be8a7c47473e" providerId="ADAL" clId="{EE49DDF2-06CC-4818-B1E8-36A2CDEB5516}" dt="2024-06-05T15:08:56.280" v="255" actId="1076"/>
          <ac:spMkLst>
            <pc:docMk/>
            <pc:sldMk cId="1889217747" sldId="292"/>
            <ac:spMk id="40" creationId="{A57AA8FA-F1B4-BCC8-14E6-86D19999DE90}"/>
          </ac:spMkLst>
        </pc:spChg>
        <pc:spChg chg="mod">
          <ac:chgData name="Mahmoud Sajjadi" userId="7742ffe1-343c-44ee-bdb0-be8a7c47473e" providerId="ADAL" clId="{EE49DDF2-06CC-4818-B1E8-36A2CDEB5516}" dt="2024-06-05T15:08:56.280" v="255" actId="1076"/>
          <ac:spMkLst>
            <pc:docMk/>
            <pc:sldMk cId="1889217747" sldId="292"/>
            <ac:spMk id="41" creationId="{9C0DFC8A-9E02-00D5-F597-D7D9B87B1F17}"/>
          </ac:spMkLst>
        </pc:spChg>
        <pc:spChg chg="mod">
          <ac:chgData name="Mahmoud Sajjadi" userId="7742ffe1-343c-44ee-bdb0-be8a7c47473e" providerId="ADAL" clId="{EE49DDF2-06CC-4818-B1E8-36A2CDEB5516}" dt="2024-06-05T15:08:56.280" v="255" actId="1076"/>
          <ac:spMkLst>
            <pc:docMk/>
            <pc:sldMk cId="1889217747" sldId="292"/>
            <ac:spMk id="42" creationId="{0258D812-D653-1680-31AE-7DCD54EF7E73}"/>
          </ac:spMkLst>
        </pc:spChg>
        <pc:spChg chg="mod">
          <ac:chgData name="Mahmoud Sajjadi" userId="7742ffe1-343c-44ee-bdb0-be8a7c47473e" providerId="ADAL" clId="{EE49DDF2-06CC-4818-B1E8-36A2CDEB5516}" dt="2024-06-05T15:08:56.280" v="255" actId="1076"/>
          <ac:spMkLst>
            <pc:docMk/>
            <pc:sldMk cId="1889217747" sldId="292"/>
            <ac:spMk id="44" creationId="{490191D1-FF25-7978-2DBD-481B7C6E30CC}"/>
          </ac:spMkLst>
        </pc:spChg>
        <pc:spChg chg="mod">
          <ac:chgData name="Mahmoud Sajjadi" userId="7742ffe1-343c-44ee-bdb0-be8a7c47473e" providerId="ADAL" clId="{EE49DDF2-06CC-4818-B1E8-36A2CDEB5516}" dt="2024-06-05T15:08:56.280" v="255" actId="1076"/>
          <ac:spMkLst>
            <pc:docMk/>
            <pc:sldMk cId="1889217747" sldId="292"/>
            <ac:spMk id="45" creationId="{93A3DBA8-2BC9-9E9F-4BFC-61485EF2B318}"/>
          </ac:spMkLst>
        </pc:spChg>
        <pc:spChg chg="mod">
          <ac:chgData name="Mahmoud Sajjadi" userId="7742ffe1-343c-44ee-bdb0-be8a7c47473e" providerId="ADAL" clId="{EE49DDF2-06CC-4818-B1E8-36A2CDEB5516}" dt="2024-06-05T15:08:56.280" v="255" actId="1076"/>
          <ac:spMkLst>
            <pc:docMk/>
            <pc:sldMk cId="1889217747" sldId="292"/>
            <ac:spMk id="46" creationId="{A31904AE-D27C-969C-2F21-A24F153F63B3}"/>
          </ac:spMkLst>
        </pc:spChg>
        <pc:spChg chg="mod">
          <ac:chgData name="Mahmoud Sajjadi" userId="7742ffe1-343c-44ee-bdb0-be8a7c47473e" providerId="ADAL" clId="{EE49DDF2-06CC-4818-B1E8-36A2CDEB5516}" dt="2024-06-05T15:08:56.280" v="255" actId="1076"/>
          <ac:spMkLst>
            <pc:docMk/>
            <pc:sldMk cId="1889217747" sldId="292"/>
            <ac:spMk id="47" creationId="{537F84AB-122F-BDBD-3D8F-19923F3150C5}"/>
          </ac:spMkLst>
        </pc:spChg>
        <pc:spChg chg="mod">
          <ac:chgData name="Mahmoud Sajjadi" userId="7742ffe1-343c-44ee-bdb0-be8a7c47473e" providerId="ADAL" clId="{EE49DDF2-06CC-4818-B1E8-36A2CDEB5516}" dt="2024-06-05T15:08:56.280" v="255" actId="1076"/>
          <ac:spMkLst>
            <pc:docMk/>
            <pc:sldMk cId="1889217747" sldId="292"/>
            <ac:spMk id="48" creationId="{E31D033D-E783-67CD-7C34-3F68815606B4}"/>
          </ac:spMkLst>
        </pc:spChg>
        <pc:spChg chg="mod">
          <ac:chgData name="Mahmoud Sajjadi" userId="7742ffe1-343c-44ee-bdb0-be8a7c47473e" providerId="ADAL" clId="{EE49DDF2-06CC-4818-B1E8-36A2CDEB5516}" dt="2024-06-05T15:08:56.280" v="255" actId="1076"/>
          <ac:spMkLst>
            <pc:docMk/>
            <pc:sldMk cId="1889217747" sldId="292"/>
            <ac:spMk id="50" creationId="{8DDBDF65-E288-7159-08D1-DCAC2660A250}"/>
          </ac:spMkLst>
        </pc:spChg>
        <pc:spChg chg="mod">
          <ac:chgData name="Mahmoud Sajjadi" userId="7742ffe1-343c-44ee-bdb0-be8a7c47473e" providerId="ADAL" clId="{EE49DDF2-06CC-4818-B1E8-36A2CDEB5516}" dt="2024-06-05T15:08:56.280" v="255" actId="1076"/>
          <ac:spMkLst>
            <pc:docMk/>
            <pc:sldMk cId="1889217747" sldId="292"/>
            <ac:spMk id="51" creationId="{208553C0-2186-620A-87AF-1D24D93A2547}"/>
          </ac:spMkLst>
        </pc:spChg>
        <pc:spChg chg="mod">
          <ac:chgData name="Mahmoud Sajjadi" userId="7742ffe1-343c-44ee-bdb0-be8a7c47473e" providerId="ADAL" clId="{EE49DDF2-06CC-4818-B1E8-36A2CDEB5516}" dt="2024-06-05T15:08:56.280" v="255" actId="1076"/>
          <ac:spMkLst>
            <pc:docMk/>
            <pc:sldMk cId="1889217747" sldId="292"/>
            <ac:spMk id="52" creationId="{BBFA7DD4-F416-0B88-9D65-99B182DC4939}"/>
          </ac:spMkLst>
        </pc:spChg>
        <pc:spChg chg="mod">
          <ac:chgData name="Mahmoud Sajjadi" userId="7742ffe1-343c-44ee-bdb0-be8a7c47473e" providerId="ADAL" clId="{EE49DDF2-06CC-4818-B1E8-36A2CDEB5516}" dt="2024-06-05T15:08:56.280" v="255" actId="1076"/>
          <ac:spMkLst>
            <pc:docMk/>
            <pc:sldMk cId="1889217747" sldId="292"/>
            <ac:spMk id="53" creationId="{40A5AACE-0550-8C7B-124D-32D485F2A515}"/>
          </ac:spMkLst>
        </pc:spChg>
        <pc:spChg chg="mod">
          <ac:chgData name="Mahmoud Sajjadi" userId="7742ffe1-343c-44ee-bdb0-be8a7c47473e" providerId="ADAL" clId="{EE49DDF2-06CC-4818-B1E8-36A2CDEB5516}" dt="2024-06-05T15:08:56.280" v="255" actId="1076"/>
          <ac:spMkLst>
            <pc:docMk/>
            <pc:sldMk cId="1889217747" sldId="292"/>
            <ac:spMk id="54" creationId="{45939009-2EFA-5BF2-F152-0DA07520698F}"/>
          </ac:spMkLst>
        </pc:spChg>
        <pc:spChg chg="mod">
          <ac:chgData name="Mahmoud Sajjadi" userId="7742ffe1-343c-44ee-bdb0-be8a7c47473e" providerId="ADAL" clId="{EE49DDF2-06CC-4818-B1E8-36A2CDEB5516}" dt="2024-06-05T15:09:03.413" v="257"/>
          <ac:spMkLst>
            <pc:docMk/>
            <pc:sldMk cId="1889217747" sldId="292"/>
            <ac:spMk id="57" creationId="{D19D75AF-9EB2-150B-8799-8DDEDE607E11}"/>
          </ac:spMkLst>
        </pc:spChg>
        <pc:spChg chg="mod">
          <ac:chgData name="Mahmoud Sajjadi" userId="7742ffe1-343c-44ee-bdb0-be8a7c47473e" providerId="ADAL" clId="{EE49DDF2-06CC-4818-B1E8-36A2CDEB5516}" dt="2024-06-05T15:09:03.413" v="257"/>
          <ac:spMkLst>
            <pc:docMk/>
            <pc:sldMk cId="1889217747" sldId="292"/>
            <ac:spMk id="58" creationId="{13BFBE00-7BBA-06DA-4AD2-A6433AB34E91}"/>
          </ac:spMkLst>
        </pc:spChg>
        <pc:spChg chg="mod">
          <ac:chgData name="Mahmoud Sajjadi" userId="7742ffe1-343c-44ee-bdb0-be8a7c47473e" providerId="ADAL" clId="{EE49DDF2-06CC-4818-B1E8-36A2CDEB5516}" dt="2024-06-05T15:09:03.413" v="257"/>
          <ac:spMkLst>
            <pc:docMk/>
            <pc:sldMk cId="1889217747" sldId="292"/>
            <ac:spMk id="59" creationId="{BB1BDBF0-4BC1-0C43-110B-A470BE3087AE}"/>
          </ac:spMkLst>
        </pc:spChg>
        <pc:spChg chg="mod">
          <ac:chgData name="Mahmoud Sajjadi" userId="7742ffe1-343c-44ee-bdb0-be8a7c47473e" providerId="ADAL" clId="{EE49DDF2-06CC-4818-B1E8-36A2CDEB5516}" dt="2024-06-05T15:09:03.413" v="257"/>
          <ac:spMkLst>
            <pc:docMk/>
            <pc:sldMk cId="1889217747" sldId="292"/>
            <ac:spMk id="61" creationId="{7B12EA3E-164D-42D6-ED65-9379B2EC37FD}"/>
          </ac:spMkLst>
        </pc:spChg>
        <pc:spChg chg="mod">
          <ac:chgData name="Mahmoud Sajjadi" userId="7742ffe1-343c-44ee-bdb0-be8a7c47473e" providerId="ADAL" clId="{EE49DDF2-06CC-4818-B1E8-36A2CDEB5516}" dt="2024-06-05T15:09:03.413" v="257"/>
          <ac:spMkLst>
            <pc:docMk/>
            <pc:sldMk cId="1889217747" sldId="292"/>
            <ac:spMk id="62" creationId="{1910C70F-639B-4BA3-3860-7285F72D7747}"/>
          </ac:spMkLst>
        </pc:spChg>
        <pc:spChg chg="mod">
          <ac:chgData name="Mahmoud Sajjadi" userId="7742ffe1-343c-44ee-bdb0-be8a7c47473e" providerId="ADAL" clId="{EE49DDF2-06CC-4818-B1E8-36A2CDEB5516}" dt="2024-06-05T15:09:03.413" v="257"/>
          <ac:spMkLst>
            <pc:docMk/>
            <pc:sldMk cId="1889217747" sldId="292"/>
            <ac:spMk id="63" creationId="{25A2858F-0DB2-7CFC-1794-DEB758C36EB3}"/>
          </ac:spMkLst>
        </pc:spChg>
        <pc:spChg chg="mod">
          <ac:chgData name="Mahmoud Sajjadi" userId="7742ffe1-343c-44ee-bdb0-be8a7c47473e" providerId="ADAL" clId="{EE49DDF2-06CC-4818-B1E8-36A2CDEB5516}" dt="2024-06-05T15:09:03.413" v="257"/>
          <ac:spMkLst>
            <pc:docMk/>
            <pc:sldMk cId="1889217747" sldId="292"/>
            <ac:spMk id="1030" creationId="{742B2665-D606-5F52-0F96-2467FF376583}"/>
          </ac:spMkLst>
        </pc:spChg>
        <pc:spChg chg="mod">
          <ac:chgData name="Mahmoud Sajjadi" userId="7742ffe1-343c-44ee-bdb0-be8a7c47473e" providerId="ADAL" clId="{EE49DDF2-06CC-4818-B1E8-36A2CDEB5516}" dt="2024-06-05T15:09:03.413" v="257"/>
          <ac:spMkLst>
            <pc:docMk/>
            <pc:sldMk cId="1889217747" sldId="292"/>
            <ac:spMk id="1035" creationId="{621AD157-E151-C1F7-CF2D-6E34FF3C4F79}"/>
          </ac:spMkLst>
        </pc:spChg>
        <pc:spChg chg="mod">
          <ac:chgData name="Mahmoud Sajjadi" userId="7742ffe1-343c-44ee-bdb0-be8a7c47473e" providerId="ADAL" clId="{EE49DDF2-06CC-4818-B1E8-36A2CDEB5516}" dt="2024-06-05T15:09:03.413" v="257"/>
          <ac:spMkLst>
            <pc:docMk/>
            <pc:sldMk cId="1889217747" sldId="292"/>
            <ac:spMk id="1038" creationId="{52757F4A-E9A0-7F60-D124-D95F105C84B2}"/>
          </ac:spMkLst>
        </pc:spChg>
        <pc:spChg chg="mod">
          <ac:chgData name="Mahmoud Sajjadi" userId="7742ffe1-343c-44ee-bdb0-be8a7c47473e" providerId="ADAL" clId="{EE49DDF2-06CC-4818-B1E8-36A2CDEB5516}" dt="2024-06-05T15:09:03.413" v="257"/>
          <ac:spMkLst>
            <pc:docMk/>
            <pc:sldMk cId="1889217747" sldId="292"/>
            <ac:spMk id="1039" creationId="{B5581248-E602-23D0-DA8E-B672F9295014}"/>
          </ac:spMkLst>
        </pc:spChg>
        <pc:spChg chg="mod">
          <ac:chgData name="Mahmoud Sajjadi" userId="7742ffe1-343c-44ee-bdb0-be8a7c47473e" providerId="ADAL" clId="{EE49DDF2-06CC-4818-B1E8-36A2CDEB5516}" dt="2024-06-05T15:09:03.413" v="257"/>
          <ac:spMkLst>
            <pc:docMk/>
            <pc:sldMk cId="1889217747" sldId="292"/>
            <ac:spMk id="1040" creationId="{E1716B04-01B4-C763-8A88-E7810DB657D5}"/>
          </ac:spMkLst>
        </pc:spChg>
        <pc:spChg chg="mod">
          <ac:chgData name="Mahmoud Sajjadi" userId="7742ffe1-343c-44ee-bdb0-be8a7c47473e" providerId="ADAL" clId="{EE49DDF2-06CC-4818-B1E8-36A2CDEB5516}" dt="2024-06-05T15:09:03.413" v="257"/>
          <ac:spMkLst>
            <pc:docMk/>
            <pc:sldMk cId="1889217747" sldId="292"/>
            <ac:spMk id="1041" creationId="{303D08F4-F2B8-ED37-1324-44B8A4D8B3CD}"/>
          </ac:spMkLst>
        </pc:spChg>
        <pc:spChg chg="mod">
          <ac:chgData name="Mahmoud Sajjadi" userId="7742ffe1-343c-44ee-bdb0-be8a7c47473e" providerId="ADAL" clId="{EE49DDF2-06CC-4818-B1E8-36A2CDEB5516}" dt="2024-06-05T15:09:03.413" v="257"/>
          <ac:spMkLst>
            <pc:docMk/>
            <pc:sldMk cId="1889217747" sldId="292"/>
            <ac:spMk id="1042" creationId="{E7E43430-5FAE-2E46-72C1-9E6363A8C1F9}"/>
          </ac:spMkLst>
        </pc:spChg>
        <pc:spChg chg="mod">
          <ac:chgData name="Mahmoud Sajjadi" userId="7742ffe1-343c-44ee-bdb0-be8a7c47473e" providerId="ADAL" clId="{EE49DDF2-06CC-4818-B1E8-36A2CDEB5516}" dt="2024-06-05T15:09:03.413" v="257"/>
          <ac:spMkLst>
            <pc:docMk/>
            <pc:sldMk cId="1889217747" sldId="292"/>
            <ac:spMk id="1052" creationId="{1E9846CB-C102-2762-B638-1747E859C05A}"/>
          </ac:spMkLst>
        </pc:spChg>
        <pc:spChg chg="mod">
          <ac:chgData name="Mahmoud Sajjadi" userId="7742ffe1-343c-44ee-bdb0-be8a7c47473e" providerId="ADAL" clId="{EE49DDF2-06CC-4818-B1E8-36A2CDEB5516}" dt="2024-06-05T15:09:03.413" v="257"/>
          <ac:spMkLst>
            <pc:docMk/>
            <pc:sldMk cId="1889217747" sldId="292"/>
            <ac:spMk id="1054" creationId="{2454CCDE-22BE-79E3-7D71-5E11ADF45B6B}"/>
          </ac:spMkLst>
        </pc:spChg>
        <pc:spChg chg="mod">
          <ac:chgData name="Mahmoud Sajjadi" userId="7742ffe1-343c-44ee-bdb0-be8a7c47473e" providerId="ADAL" clId="{EE49DDF2-06CC-4818-B1E8-36A2CDEB5516}" dt="2024-06-05T15:09:03.413" v="257"/>
          <ac:spMkLst>
            <pc:docMk/>
            <pc:sldMk cId="1889217747" sldId="292"/>
            <ac:spMk id="1055" creationId="{9A4E4DE8-E70B-0D94-9509-EA58D931AF1A}"/>
          </ac:spMkLst>
        </pc:spChg>
        <pc:spChg chg="mod">
          <ac:chgData name="Mahmoud Sajjadi" userId="7742ffe1-343c-44ee-bdb0-be8a7c47473e" providerId="ADAL" clId="{EE49DDF2-06CC-4818-B1E8-36A2CDEB5516}" dt="2024-06-05T15:09:03.413" v="257"/>
          <ac:spMkLst>
            <pc:docMk/>
            <pc:sldMk cId="1889217747" sldId="292"/>
            <ac:spMk id="1056" creationId="{611A35A4-5D15-1F2E-5E0B-C040E2810C8D}"/>
          </ac:spMkLst>
        </pc:spChg>
        <pc:spChg chg="mod">
          <ac:chgData name="Mahmoud Sajjadi" userId="7742ffe1-343c-44ee-bdb0-be8a7c47473e" providerId="ADAL" clId="{EE49DDF2-06CC-4818-B1E8-36A2CDEB5516}" dt="2024-06-05T15:09:03.413" v="257"/>
          <ac:spMkLst>
            <pc:docMk/>
            <pc:sldMk cId="1889217747" sldId="292"/>
            <ac:spMk id="1057" creationId="{D830E01E-EB74-2F62-EF4D-2E762DCDDD20}"/>
          </ac:spMkLst>
        </pc:spChg>
        <pc:spChg chg="mod">
          <ac:chgData name="Mahmoud Sajjadi" userId="7742ffe1-343c-44ee-bdb0-be8a7c47473e" providerId="ADAL" clId="{EE49DDF2-06CC-4818-B1E8-36A2CDEB5516}" dt="2024-06-05T15:10:06.086" v="281" actId="1076"/>
          <ac:spMkLst>
            <pc:docMk/>
            <pc:sldMk cId="1889217747" sldId="292"/>
            <ac:spMk id="1060" creationId="{275A4348-74B1-961B-7D0A-71C83381CDDE}"/>
          </ac:spMkLst>
        </pc:spChg>
        <pc:spChg chg="mod">
          <ac:chgData name="Mahmoud Sajjadi" userId="7742ffe1-343c-44ee-bdb0-be8a7c47473e" providerId="ADAL" clId="{EE49DDF2-06CC-4818-B1E8-36A2CDEB5516}" dt="2024-06-05T15:10:06.086" v="281" actId="1076"/>
          <ac:spMkLst>
            <pc:docMk/>
            <pc:sldMk cId="1889217747" sldId="292"/>
            <ac:spMk id="1061" creationId="{A5BC0BD3-A93C-F2F4-34CC-B3C67F2A1AD5}"/>
          </ac:spMkLst>
        </pc:spChg>
        <pc:spChg chg="mod">
          <ac:chgData name="Mahmoud Sajjadi" userId="7742ffe1-343c-44ee-bdb0-be8a7c47473e" providerId="ADAL" clId="{EE49DDF2-06CC-4818-B1E8-36A2CDEB5516}" dt="2024-06-05T15:10:06.086" v="281" actId="1076"/>
          <ac:spMkLst>
            <pc:docMk/>
            <pc:sldMk cId="1889217747" sldId="292"/>
            <ac:spMk id="1068" creationId="{A3E5F9B6-16F4-7EDA-BDA3-F19969009878}"/>
          </ac:spMkLst>
        </pc:spChg>
        <pc:spChg chg="mod">
          <ac:chgData name="Mahmoud Sajjadi" userId="7742ffe1-343c-44ee-bdb0-be8a7c47473e" providerId="ADAL" clId="{EE49DDF2-06CC-4818-B1E8-36A2CDEB5516}" dt="2024-06-05T15:10:06.086" v="281" actId="1076"/>
          <ac:spMkLst>
            <pc:docMk/>
            <pc:sldMk cId="1889217747" sldId="292"/>
            <ac:spMk id="1073" creationId="{2A5EE1BE-D6C9-584A-1D47-445646AB497A}"/>
          </ac:spMkLst>
        </pc:spChg>
        <pc:spChg chg="mod">
          <ac:chgData name="Mahmoud Sajjadi" userId="7742ffe1-343c-44ee-bdb0-be8a7c47473e" providerId="ADAL" clId="{EE49DDF2-06CC-4818-B1E8-36A2CDEB5516}" dt="2024-06-05T15:10:06.086" v="281" actId="1076"/>
          <ac:spMkLst>
            <pc:docMk/>
            <pc:sldMk cId="1889217747" sldId="292"/>
            <ac:spMk id="1074" creationId="{F1DA3A86-91C0-969F-06DA-B117F4532DD6}"/>
          </ac:spMkLst>
        </pc:spChg>
        <pc:spChg chg="mod">
          <ac:chgData name="Mahmoud Sajjadi" userId="7742ffe1-343c-44ee-bdb0-be8a7c47473e" providerId="ADAL" clId="{EE49DDF2-06CC-4818-B1E8-36A2CDEB5516}" dt="2024-06-05T15:10:06.086" v="281" actId="1076"/>
          <ac:spMkLst>
            <pc:docMk/>
            <pc:sldMk cId="1889217747" sldId="292"/>
            <ac:spMk id="1075" creationId="{EB80E670-F334-17F3-5F8B-0DE8DCFBB41A}"/>
          </ac:spMkLst>
        </pc:spChg>
        <pc:spChg chg="mod">
          <ac:chgData name="Mahmoud Sajjadi" userId="7742ffe1-343c-44ee-bdb0-be8a7c47473e" providerId="ADAL" clId="{EE49DDF2-06CC-4818-B1E8-36A2CDEB5516}" dt="2024-06-05T15:10:06.086" v="281" actId="1076"/>
          <ac:spMkLst>
            <pc:docMk/>
            <pc:sldMk cId="1889217747" sldId="292"/>
            <ac:spMk id="1076" creationId="{1C7658A4-54A6-7C34-C673-6FBC95D8144A}"/>
          </ac:spMkLst>
        </pc:spChg>
        <pc:spChg chg="mod">
          <ac:chgData name="Mahmoud Sajjadi" userId="7742ffe1-343c-44ee-bdb0-be8a7c47473e" providerId="ADAL" clId="{EE49DDF2-06CC-4818-B1E8-36A2CDEB5516}" dt="2024-06-05T15:10:06.086" v="281" actId="1076"/>
          <ac:spMkLst>
            <pc:docMk/>
            <pc:sldMk cId="1889217747" sldId="292"/>
            <ac:spMk id="1077" creationId="{1588C684-50E2-F424-ECAF-5B305164F155}"/>
          </ac:spMkLst>
        </pc:spChg>
        <pc:spChg chg="mod">
          <ac:chgData name="Mahmoud Sajjadi" userId="7742ffe1-343c-44ee-bdb0-be8a7c47473e" providerId="ADAL" clId="{EE49DDF2-06CC-4818-B1E8-36A2CDEB5516}" dt="2024-06-05T15:10:06.086" v="281" actId="1076"/>
          <ac:spMkLst>
            <pc:docMk/>
            <pc:sldMk cId="1889217747" sldId="292"/>
            <ac:spMk id="1079" creationId="{5B50D1EE-4BC6-AB7F-3614-34F538C5414A}"/>
          </ac:spMkLst>
        </pc:spChg>
        <pc:spChg chg="mod">
          <ac:chgData name="Mahmoud Sajjadi" userId="7742ffe1-343c-44ee-bdb0-be8a7c47473e" providerId="ADAL" clId="{EE49DDF2-06CC-4818-B1E8-36A2CDEB5516}" dt="2024-06-05T15:10:06.086" v="281" actId="1076"/>
          <ac:spMkLst>
            <pc:docMk/>
            <pc:sldMk cId="1889217747" sldId="292"/>
            <ac:spMk id="1080" creationId="{0933BA04-2C7F-B60D-6585-5068D286391B}"/>
          </ac:spMkLst>
        </pc:spChg>
        <pc:spChg chg="mod">
          <ac:chgData name="Mahmoud Sajjadi" userId="7742ffe1-343c-44ee-bdb0-be8a7c47473e" providerId="ADAL" clId="{EE49DDF2-06CC-4818-B1E8-36A2CDEB5516}" dt="2024-06-05T15:10:06.086" v="281" actId="1076"/>
          <ac:spMkLst>
            <pc:docMk/>
            <pc:sldMk cId="1889217747" sldId="292"/>
            <ac:spMk id="1081" creationId="{8DBC452D-323D-B613-4AEC-8B2B9719F29C}"/>
          </ac:spMkLst>
        </pc:spChg>
        <pc:spChg chg="mod">
          <ac:chgData name="Mahmoud Sajjadi" userId="7742ffe1-343c-44ee-bdb0-be8a7c47473e" providerId="ADAL" clId="{EE49DDF2-06CC-4818-B1E8-36A2CDEB5516}" dt="2024-06-05T15:10:06.086" v="281" actId="1076"/>
          <ac:spMkLst>
            <pc:docMk/>
            <pc:sldMk cId="1889217747" sldId="292"/>
            <ac:spMk id="1082" creationId="{CDAAB0B0-C86D-A345-8351-FFBB69AFC774}"/>
          </ac:spMkLst>
        </pc:spChg>
        <pc:spChg chg="mod">
          <ac:chgData name="Mahmoud Sajjadi" userId="7742ffe1-343c-44ee-bdb0-be8a7c47473e" providerId="ADAL" clId="{EE49DDF2-06CC-4818-B1E8-36A2CDEB5516}" dt="2024-06-05T15:10:06.086" v="281" actId="1076"/>
          <ac:spMkLst>
            <pc:docMk/>
            <pc:sldMk cId="1889217747" sldId="292"/>
            <ac:spMk id="1083" creationId="{02B7EF28-0261-A6C3-9B35-F4CDA0FE54CE}"/>
          </ac:spMkLst>
        </pc:spChg>
        <pc:spChg chg="mod">
          <ac:chgData name="Mahmoud Sajjadi" userId="7742ffe1-343c-44ee-bdb0-be8a7c47473e" providerId="ADAL" clId="{EE49DDF2-06CC-4818-B1E8-36A2CDEB5516}" dt="2024-06-05T15:10:06.086" v="281" actId="1076"/>
          <ac:spMkLst>
            <pc:docMk/>
            <pc:sldMk cId="1889217747" sldId="292"/>
            <ac:spMk id="1085" creationId="{442A115E-A995-138F-8C14-A96D1EE9D56F}"/>
          </ac:spMkLst>
        </pc:spChg>
        <pc:spChg chg="mod">
          <ac:chgData name="Mahmoud Sajjadi" userId="7742ffe1-343c-44ee-bdb0-be8a7c47473e" providerId="ADAL" clId="{EE49DDF2-06CC-4818-B1E8-36A2CDEB5516}" dt="2024-06-05T15:10:06.086" v="281" actId="1076"/>
          <ac:spMkLst>
            <pc:docMk/>
            <pc:sldMk cId="1889217747" sldId="292"/>
            <ac:spMk id="1086" creationId="{3E91303D-CC6A-6BB5-197C-3F2A989A020A}"/>
          </ac:spMkLst>
        </pc:spChg>
        <pc:spChg chg="mod">
          <ac:chgData name="Mahmoud Sajjadi" userId="7742ffe1-343c-44ee-bdb0-be8a7c47473e" providerId="ADAL" clId="{EE49DDF2-06CC-4818-B1E8-36A2CDEB5516}" dt="2024-06-05T15:10:06.086" v="281" actId="1076"/>
          <ac:spMkLst>
            <pc:docMk/>
            <pc:sldMk cId="1889217747" sldId="292"/>
            <ac:spMk id="1087" creationId="{C68E058E-34CB-E179-BB33-0CC6CE589F3E}"/>
          </ac:spMkLst>
        </pc:spChg>
        <pc:spChg chg="mod">
          <ac:chgData name="Mahmoud Sajjadi" userId="7742ffe1-343c-44ee-bdb0-be8a7c47473e" providerId="ADAL" clId="{EE49DDF2-06CC-4818-B1E8-36A2CDEB5516}" dt="2024-06-05T15:10:06.086" v="281" actId="1076"/>
          <ac:spMkLst>
            <pc:docMk/>
            <pc:sldMk cId="1889217747" sldId="292"/>
            <ac:spMk id="1088" creationId="{06F051C3-02C8-AF8B-564E-CE25DFEDC7BF}"/>
          </ac:spMkLst>
        </pc:spChg>
        <pc:spChg chg="mod">
          <ac:chgData name="Mahmoud Sajjadi" userId="7742ffe1-343c-44ee-bdb0-be8a7c47473e" providerId="ADAL" clId="{EE49DDF2-06CC-4818-B1E8-36A2CDEB5516}" dt="2024-06-05T15:10:06.086" v="281" actId="1076"/>
          <ac:spMkLst>
            <pc:docMk/>
            <pc:sldMk cId="1889217747" sldId="292"/>
            <ac:spMk id="1089" creationId="{EC58EFE9-AD09-424F-CEFB-2AB4C27117D1}"/>
          </ac:spMkLst>
        </pc:spChg>
        <pc:spChg chg="add mod">
          <ac:chgData name="Mahmoud Sajjadi" userId="7742ffe1-343c-44ee-bdb0-be8a7c47473e" providerId="ADAL" clId="{EE49DDF2-06CC-4818-B1E8-36A2CDEB5516}" dt="2024-06-05T15:10:06.086" v="281" actId="1076"/>
          <ac:spMkLst>
            <pc:docMk/>
            <pc:sldMk cId="1889217747" sldId="292"/>
            <ac:spMk id="1091" creationId="{336A8175-C855-8C2E-5969-F2295E1A992A}"/>
          </ac:spMkLst>
        </pc:spChg>
        <pc:spChg chg="add mod">
          <ac:chgData name="Mahmoud Sajjadi" userId="7742ffe1-343c-44ee-bdb0-be8a7c47473e" providerId="ADAL" clId="{EE49DDF2-06CC-4818-B1E8-36A2CDEB5516}" dt="2024-06-05T15:10:06.086" v="281" actId="1076"/>
          <ac:spMkLst>
            <pc:docMk/>
            <pc:sldMk cId="1889217747" sldId="292"/>
            <ac:spMk id="1093" creationId="{4789A56C-16B7-6FBE-78BE-6688CF5C3FA6}"/>
          </ac:spMkLst>
        </pc:spChg>
        <pc:spChg chg="mod">
          <ac:chgData name="Mahmoud Sajjadi" userId="7742ffe1-343c-44ee-bdb0-be8a7c47473e" providerId="ADAL" clId="{EE49DDF2-06CC-4818-B1E8-36A2CDEB5516}" dt="2024-06-05T15:18:18.784" v="372" actId="1076"/>
          <ac:spMkLst>
            <pc:docMk/>
            <pc:sldMk cId="1889217747" sldId="292"/>
            <ac:spMk id="1095" creationId="{F48F4070-180D-3FB9-7723-091DBEBDC1D3}"/>
          </ac:spMkLst>
        </pc:spChg>
        <pc:spChg chg="mod">
          <ac:chgData name="Mahmoud Sajjadi" userId="7742ffe1-343c-44ee-bdb0-be8a7c47473e" providerId="ADAL" clId="{EE49DDF2-06CC-4818-B1E8-36A2CDEB5516}" dt="2024-06-05T15:18:18.784" v="372" actId="1076"/>
          <ac:spMkLst>
            <pc:docMk/>
            <pc:sldMk cId="1889217747" sldId="292"/>
            <ac:spMk id="1096" creationId="{C8DD5D96-BD55-2B9B-28EE-02DEC503AA5F}"/>
          </ac:spMkLst>
        </pc:spChg>
        <pc:spChg chg="mod">
          <ac:chgData name="Mahmoud Sajjadi" userId="7742ffe1-343c-44ee-bdb0-be8a7c47473e" providerId="ADAL" clId="{EE49DDF2-06CC-4818-B1E8-36A2CDEB5516}" dt="2024-06-05T15:18:18.784" v="372" actId="1076"/>
          <ac:spMkLst>
            <pc:docMk/>
            <pc:sldMk cId="1889217747" sldId="292"/>
            <ac:spMk id="1097" creationId="{AB09E42A-064C-D2EE-5601-145D1F9DDD79}"/>
          </ac:spMkLst>
        </pc:spChg>
        <pc:spChg chg="mod">
          <ac:chgData name="Mahmoud Sajjadi" userId="7742ffe1-343c-44ee-bdb0-be8a7c47473e" providerId="ADAL" clId="{EE49DDF2-06CC-4818-B1E8-36A2CDEB5516}" dt="2024-06-05T15:18:18.784" v="372" actId="1076"/>
          <ac:spMkLst>
            <pc:docMk/>
            <pc:sldMk cId="1889217747" sldId="292"/>
            <ac:spMk id="1099" creationId="{6F256D39-F02C-CD94-6A54-44B294353122}"/>
          </ac:spMkLst>
        </pc:spChg>
        <pc:spChg chg="mod">
          <ac:chgData name="Mahmoud Sajjadi" userId="7742ffe1-343c-44ee-bdb0-be8a7c47473e" providerId="ADAL" clId="{EE49DDF2-06CC-4818-B1E8-36A2CDEB5516}" dt="2024-06-05T15:18:18.784" v="372" actId="1076"/>
          <ac:spMkLst>
            <pc:docMk/>
            <pc:sldMk cId="1889217747" sldId="292"/>
            <ac:spMk id="1100" creationId="{60E424AF-79F8-5869-8D2C-6B68FC155B6A}"/>
          </ac:spMkLst>
        </pc:spChg>
        <pc:spChg chg="mod">
          <ac:chgData name="Mahmoud Sajjadi" userId="7742ffe1-343c-44ee-bdb0-be8a7c47473e" providerId="ADAL" clId="{EE49DDF2-06CC-4818-B1E8-36A2CDEB5516}" dt="2024-06-05T15:18:18.784" v="372" actId="1076"/>
          <ac:spMkLst>
            <pc:docMk/>
            <pc:sldMk cId="1889217747" sldId="292"/>
            <ac:spMk id="1101" creationId="{CFCF0DB5-29A7-4544-1493-108626A2892D}"/>
          </ac:spMkLst>
        </pc:spChg>
        <pc:spChg chg="del mod">
          <ac:chgData name="Mahmoud Sajjadi" userId="7742ffe1-343c-44ee-bdb0-be8a7c47473e" providerId="ADAL" clId="{EE49DDF2-06CC-4818-B1E8-36A2CDEB5516}" dt="2024-06-05T15:15:55.779" v="357" actId="478"/>
          <ac:spMkLst>
            <pc:docMk/>
            <pc:sldMk cId="1889217747" sldId="292"/>
            <ac:spMk id="1102" creationId="{5B599626-E13D-F7DF-BCC1-D4D108FE4B64}"/>
          </ac:spMkLst>
        </pc:spChg>
        <pc:spChg chg="del mod">
          <ac:chgData name="Mahmoud Sajjadi" userId="7742ffe1-343c-44ee-bdb0-be8a7c47473e" providerId="ADAL" clId="{EE49DDF2-06CC-4818-B1E8-36A2CDEB5516}" dt="2024-06-05T15:14:40.217" v="351" actId="478"/>
          <ac:spMkLst>
            <pc:docMk/>
            <pc:sldMk cId="1889217747" sldId="292"/>
            <ac:spMk id="1103" creationId="{36CC2A88-A996-45EE-267D-54761D51770C}"/>
          </ac:spMkLst>
        </pc:spChg>
        <pc:spChg chg="mod">
          <ac:chgData name="Mahmoud Sajjadi" userId="7742ffe1-343c-44ee-bdb0-be8a7c47473e" providerId="ADAL" clId="{EE49DDF2-06CC-4818-B1E8-36A2CDEB5516}" dt="2024-06-05T15:18:18.784" v="372" actId="1076"/>
          <ac:spMkLst>
            <pc:docMk/>
            <pc:sldMk cId="1889217747" sldId="292"/>
            <ac:spMk id="1105" creationId="{7C690901-D687-6CAE-D4AA-F2E4D3CA21E1}"/>
          </ac:spMkLst>
        </pc:spChg>
        <pc:spChg chg="mod">
          <ac:chgData name="Mahmoud Sajjadi" userId="7742ffe1-343c-44ee-bdb0-be8a7c47473e" providerId="ADAL" clId="{EE49DDF2-06CC-4818-B1E8-36A2CDEB5516}" dt="2024-06-05T15:18:18.784" v="372" actId="1076"/>
          <ac:spMkLst>
            <pc:docMk/>
            <pc:sldMk cId="1889217747" sldId="292"/>
            <ac:spMk id="1106" creationId="{124FC3A8-7CE4-39B4-6270-597EF3485E98}"/>
          </ac:spMkLst>
        </pc:spChg>
        <pc:spChg chg="mod">
          <ac:chgData name="Mahmoud Sajjadi" userId="7742ffe1-343c-44ee-bdb0-be8a7c47473e" providerId="ADAL" clId="{EE49DDF2-06CC-4818-B1E8-36A2CDEB5516}" dt="2024-06-05T15:18:18.784" v="372" actId="1076"/>
          <ac:spMkLst>
            <pc:docMk/>
            <pc:sldMk cId="1889217747" sldId="292"/>
            <ac:spMk id="1107" creationId="{CB0CD40C-1E40-09D9-5F70-098655E561CA}"/>
          </ac:spMkLst>
        </pc:spChg>
        <pc:spChg chg="del mod">
          <ac:chgData name="Mahmoud Sajjadi" userId="7742ffe1-343c-44ee-bdb0-be8a7c47473e" providerId="ADAL" clId="{EE49DDF2-06CC-4818-B1E8-36A2CDEB5516}" dt="2024-06-05T15:16:36.220" v="358" actId="478"/>
          <ac:spMkLst>
            <pc:docMk/>
            <pc:sldMk cId="1889217747" sldId="292"/>
            <ac:spMk id="1108" creationId="{84F83D46-21C1-AA59-DD32-72D0C74F86E4}"/>
          </ac:spMkLst>
        </pc:spChg>
        <pc:spChg chg="del mod">
          <ac:chgData name="Mahmoud Sajjadi" userId="7742ffe1-343c-44ee-bdb0-be8a7c47473e" providerId="ADAL" clId="{EE49DDF2-06CC-4818-B1E8-36A2CDEB5516}" dt="2024-06-05T15:14:51.321" v="352" actId="478"/>
          <ac:spMkLst>
            <pc:docMk/>
            <pc:sldMk cId="1889217747" sldId="292"/>
            <ac:spMk id="1109" creationId="{5C46E39A-8FB7-40C7-0D8A-B35BF7DC7A97}"/>
          </ac:spMkLst>
        </pc:spChg>
        <pc:spChg chg="mod">
          <ac:chgData name="Mahmoud Sajjadi" userId="7742ffe1-343c-44ee-bdb0-be8a7c47473e" providerId="ADAL" clId="{EE49DDF2-06CC-4818-B1E8-36A2CDEB5516}" dt="2024-06-05T15:18:18.784" v="372" actId="1076"/>
          <ac:spMkLst>
            <pc:docMk/>
            <pc:sldMk cId="1889217747" sldId="292"/>
            <ac:spMk id="1111" creationId="{F8C68B06-A800-849C-1EBB-E610E940E92D}"/>
          </ac:spMkLst>
        </pc:spChg>
        <pc:spChg chg="mod">
          <ac:chgData name="Mahmoud Sajjadi" userId="7742ffe1-343c-44ee-bdb0-be8a7c47473e" providerId="ADAL" clId="{EE49DDF2-06CC-4818-B1E8-36A2CDEB5516}" dt="2024-06-05T15:18:18.784" v="372" actId="1076"/>
          <ac:spMkLst>
            <pc:docMk/>
            <pc:sldMk cId="1889217747" sldId="292"/>
            <ac:spMk id="1112" creationId="{ABDAF0B0-3757-DDCE-E527-9B431BCA7C98}"/>
          </ac:spMkLst>
        </pc:spChg>
        <pc:spChg chg="mod">
          <ac:chgData name="Mahmoud Sajjadi" userId="7742ffe1-343c-44ee-bdb0-be8a7c47473e" providerId="ADAL" clId="{EE49DDF2-06CC-4818-B1E8-36A2CDEB5516}" dt="2024-06-05T15:18:18.784" v="372" actId="1076"/>
          <ac:spMkLst>
            <pc:docMk/>
            <pc:sldMk cId="1889217747" sldId="292"/>
            <ac:spMk id="1113" creationId="{441A60BE-2188-18CC-CEA7-ABCEEC88AD75}"/>
          </ac:spMkLst>
        </pc:spChg>
        <pc:spChg chg="del mod">
          <ac:chgData name="Mahmoud Sajjadi" userId="7742ffe1-343c-44ee-bdb0-be8a7c47473e" providerId="ADAL" clId="{EE49DDF2-06CC-4818-B1E8-36A2CDEB5516}" dt="2024-06-05T15:15:34.149" v="356" actId="478"/>
          <ac:spMkLst>
            <pc:docMk/>
            <pc:sldMk cId="1889217747" sldId="292"/>
            <ac:spMk id="1114" creationId="{AFF9662E-976B-E181-FC39-2178AEB640B0}"/>
          </ac:spMkLst>
        </pc:spChg>
        <pc:spChg chg="del mod">
          <ac:chgData name="Mahmoud Sajjadi" userId="7742ffe1-343c-44ee-bdb0-be8a7c47473e" providerId="ADAL" clId="{EE49DDF2-06CC-4818-B1E8-36A2CDEB5516}" dt="2024-06-05T15:15:18.999" v="353" actId="478"/>
          <ac:spMkLst>
            <pc:docMk/>
            <pc:sldMk cId="1889217747" sldId="292"/>
            <ac:spMk id="1115" creationId="{3DEFDDE8-C65A-6B07-6855-494731AF1A73}"/>
          </ac:spMkLst>
        </pc:spChg>
        <pc:spChg chg="add mod">
          <ac:chgData name="Mahmoud Sajjadi" userId="7742ffe1-343c-44ee-bdb0-be8a7c47473e" providerId="ADAL" clId="{EE49DDF2-06CC-4818-B1E8-36A2CDEB5516}" dt="2024-06-05T15:18:18.784" v="372" actId="1076"/>
          <ac:spMkLst>
            <pc:docMk/>
            <pc:sldMk cId="1889217747" sldId="292"/>
            <ac:spMk id="1120" creationId="{9DB6A20A-498B-90C8-A11E-0B63852C5E8C}"/>
          </ac:spMkLst>
        </pc:spChg>
        <pc:spChg chg="add mod">
          <ac:chgData name="Mahmoud Sajjadi" userId="7742ffe1-343c-44ee-bdb0-be8a7c47473e" providerId="ADAL" clId="{EE49DDF2-06CC-4818-B1E8-36A2CDEB5516}" dt="2024-06-05T15:18:18.784" v="372" actId="1076"/>
          <ac:spMkLst>
            <pc:docMk/>
            <pc:sldMk cId="1889217747" sldId="292"/>
            <ac:spMk id="1122" creationId="{ECD56072-B2AA-A79C-7AB1-28CE0F3E8D0E}"/>
          </ac:spMkLst>
        </pc:spChg>
        <pc:spChg chg="add mod">
          <ac:chgData name="Mahmoud Sajjadi" userId="7742ffe1-343c-44ee-bdb0-be8a7c47473e" providerId="ADAL" clId="{EE49DDF2-06CC-4818-B1E8-36A2CDEB5516}" dt="2024-06-05T15:18:18.784" v="372" actId="1076"/>
          <ac:spMkLst>
            <pc:docMk/>
            <pc:sldMk cId="1889217747" sldId="292"/>
            <ac:spMk id="1124" creationId="{5F0ABFDF-6688-5429-7084-C707DF0DCE3B}"/>
          </ac:spMkLst>
        </pc:spChg>
        <pc:spChg chg="mod">
          <ac:chgData name="Mahmoud Sajjadi" userId="7742ffe1-343c-44ee-bdb0-be8a7c47473e" providerId="ADAL" clId="{EE49DDF2-06CC-4818-B1E8-36A2CDEB5516}" dt="2024-06-05T15:18:18.784" v="372" actId="1076"/>
          <ac:spMkLst>
            <pc:docMk/>
            <pc:sldMk cId="1889217747" sldId="292"/>
            <ac:spMk id="1126" creationId="{0F77F1FF-8F96-2603-952C-509DC9F1C654}"/>
          </ac:spMkLst>
        </pc:spChg>
        <pc:spChg chg="mod">
          <ac:chgData name="Mahmoud Sajjadi" userId="7742ffe1-343c-44ee-bdb0-be8a7c47473e" providerId="ADAL" clId="{EE49DDF2-06CC-4818-B1E8-36A2CDEB5516}" dt="2024-06-05T15:18:18.784" v="372" actId="1076"/>
          <ac:spMkLst>
            <pc:docMk/>
            <pc:sldMk cId="1889217747" sldId="292"/>
            <ac:spMk id="1127" creationId="{9C7D3423-AC25-7B33-1A0C-A83825EBAF5A}"/>
          </ac:spMkLst>
        </pc:spChg>
        <pc:spChg chg="mod">
          <ac:chgData name="Mahmoud Sajjadi" userId="7742ffe1-343c-44ee-bdb0-be8a7c47473e" providerId="ADAL" clId="{EE49DDF2-06CC-4818-B1E8-36A2CDEB5516}" dt="2024-06-05T15:18:18.784" v="372" actId="1076"/>
          <ac:spMkLst>
            <pc:docMk/>
            <pc:sldMk cId="1889217747" sldId="292"/>
            <ac:spMk id="1128" creationId="{85A86D7C-A8BE-F050-560D-7492FBEA1DAA}"/>
          </ac:spMkLst>
        </pc:spChg>
        <pc:spChg chg="mod">
          <ac:chgData name="Mahmoud Sajjadi" userId="7742ffe1-343c-44ee-bdb0-be8a7c47473e" providerId="ADAL" clId="{EE49DDF2-06CC-4818-B1E8-36A2CDEB5516}" dt="2024-06-05T15:18:18.784" v="372" actId="1076"/>
          <ac:spMkLst>
            <pc:docMk/>
            <pc:sldMk cId="1889217747" sldId="292"/>
            <ac:spMk id="1129" creationId="{47273E0F-436B-1D8F-1B77-E936B6AA09DF}"/>
          </ac:spMkLst>
        </pc:spChg>
        <pc:spChg chg="mod">
          <ac:chgData name="Mahmoud Sajjadi" userId="7742ffe1-343c-44ee-bdb0-be8a7c47473e" providerId="ADAL" clId="{EE49DDF2-06CC-4818-B1E8-36A2CDEB5516}" dt="2024-06-05T15:18:18.784" v="372" actId="1076"/>
          <ac:spMkLst>
            <pc:docMk/>
            <pc:sldMk cId="1889217747" sldId="292"/>
            <ac:spMk id="1130" creationId="{FE98FEED-3405-D0E7-BAFF-290EC64321F7}"/>
          </ac:spMkLst>
        </pc:spChg>
        <pc:grpChg chg="mod">
          <ac:chgData name="Mahmoud Sajjadi" userId="7742ffe1-343c-44ee-bdb0-be8a7c47473e" providerId="ADAL" clId="{EE49DDF2-06CC-4818-B1E8-36A2CDEB5516}" dt="2024-06-05T15:09:13.090" v="260" actId="1076"/>
          <ac:grpSpMkLst>
            <pc:docMk/>
            <pc:sldMk cId="1889217747" sldId="292"/>
            <ac:grpSpMk id="13" creationId="{3513ABFE-0319-5C1B-2AF6-94995905DD31}"/>
          </ac:grpSpMkLst>
        </pc:grpChg>
        <pc:grpChg chg="add mod">
          <ac:chgData name="Mahmoud Sajjadi" userId="7742ffe1-343c-44ee-bdb0-be8a7c47473e" providerId="ADAL" clId="{EE49DDF2-06CC-4818-B1E8-36A2CDEB5516}" dt="2024-06-05T15:08:56.280" v="255" actId="1076"/>
          <ac:grpSpMkLst>
            <pc:docMk/>
            <pc:sldMk cId="1889217747" sldId="292"/>
            <ac:grpSpMk id="33" creationId="{53815DF7-0CD7-8F30-CB80-9AC2CE7BFCFF}"/>
          </ac:grpSpMkLst>
        </pc:grpChg>
        <pc:grpChg chg="add mod">
          <ac:chgData name="Mahmoud Sajjadi" userId="7742ffe1-343c-44ee-bdb0-be8a7c47473e" providerId="ADAL" clId="{EE49DDF2-06CC-4818-B1E8-36A2CDEB5516}" dt="2024-06-05T15:08:56.280" v="255" actId="1076"/>
          <ac:grpSpMkLst>
            <pc:docMk/>
            <pc:sldMk cId="1889217747" sldId="292"/>
            <ac:grpSpMk id="37" creationId="{45207DC1-19BD-FF7D-0D13-3AD35CE9278C}"/>
          </ac:grpSpMkLst>
        </pc:grpChg>
        <pc:grpChg chg="add mod">
          <ac:chgData name="Mahmoud Sajjadi" userId="7742ffe1-343c-44ee-bdb0-be8a7c47473e" providerId="ADAL" clId="{EE49DDF2-06CC-4818-B1E8-36A2CDEB5516}" dt="2024-06-05T15:08:56.280" v="255" actId="1076"/>
          <ac:grpSpMkLst>
            <pc:docMk/>
            <pc:sldMk cId="1889217747" sldId="292"/>
            <ac:grpSpMk id="43" creationId="{05CBA9BC-82B5-9D6D-40C3-E01BD5C52054}"/>
          </ac:grpSpMkLst>
        </pc:grpChg>
        <pc:grpChg chg="add mod">
          <ac:chgData name="Mahmoud Sajjadi" userId="7742ffe1-343c-44ee-bdb0-be8a7c47473e" providerId="ADAL" clId="{EE49DDF2-06CC-4818-B1E8-36A2CDEB5516}" dt="2024-06-05T15:08:56.280" v="255" actId="1076"/>
          <ac:grpSpMkLst>
            <pc:docMk/>
            <pc:sldMk cId="1889217747" sldId="292"/>
            <ac:grpSpMk id="49" creationId="{3BB18725-0E0D-56DD-E634-8B6AFB8B8EF8}"/>
          </ac:grpSpMkLst>
        </pc:grpChg>
        <pc:grpChg chg="add mod">
          <ac:chgData name="Mahmoud Sajjadi" userId="7742ffe1-343c-44ee-bdb0-be8a7c47473e" providerId="ADAL" clId="{EE49DDF2-06CC-4818-B1E8-36A2CDEB5516}" dt="2024-06-05T15:09:03.413" v="257"/>
          <ac:grpSpMkLst>
            <pc:docMk/>
            <pc:sldMk cId="1889217747" sldId="292"/>
            <ac:grpSpMk id="56" creationId="{1A9543A0-DB7C-BBDA-B49D-6955331A7ADD}"/>
          </ac:grpSpMkLst>
        </pc:grpChg>
        <pc:grpChg chg="add mod">
          <ac:chgData name="Mahmoud Sajjadi" userId="7742ffe1-343c-44ee-bdb0-be8a7c47473e" providerId="ADAL" clId="{EE49DDF2-06CC-4818-B1E8-36A2CDEB5516}" dt="2024-06-05T15:09:03.413" v="257"/>
          <ac:grpSpMkLst>
            <pc:docMk/>
            <pc:sldMk cId="1889217747" sldId="292"/>
            <ac:grpSpMk id="60" creationId="{506411E1-5339-533F-A605-9695C9B2D3EF}"/>
          </ac:grpSpMkLst>
        </pc:grpChg>
        <pc:grpChg chg="add mod">
          <ac:chgData name="Mahmoud Sajjadi" userId="7742ffe1-343c-44ee-bdb0-be8a7c47473e" providerId="ADAL" clId="{EE49DDF2-06CC-4818-B1E8-36A2CDEB5516}" dt="2024-06-05T15:09:03.413" v="257"/>
          <ac:grpSpMkLst>
            <pc:docMk/>
            <pc:sldMk cId="1889217747" sldId="292"/>
            <ac:grpSpMk id="1036" creationId="{17363042-AB89-4DB2-9D3A-6C093001FB37}"/>
          </ac:grpSpMkLst>
        </pc:grpChg>
        <pc:grpChg chg="add mod">
          <ac:chgData name="Mahmoud Sajjadi" userId="7742ffe1-343c-44ee-bdb0-be8a7c47473e" providerId="ADAL" clId="{EE49DDF2-06CC-4818-B1E8-36A2CDEB5516}" dt="2024-06-05T15:09:03.413" v="257"/>
          <ac:grpSpMkLst>
            <pc:docMk/>
            <pc:sldMk cId="1889217747" sldId="292"/>
            <ac:grpSpMk id="1043" creationId="{89CE5ADF-FBE2-6BC5-9704-6C842C9D2EB5}"/>
          </ac:grpSpMkLst>
        </pc:grpChg>
        <pc:grpChg chg="add mod">
          <ac:chgData name="Mahmoud Sajjadi" userId="7742ffe1-343c-44ee-bdb0-be8a7c47473e" providerId="ADAL" clId="{EE49DDF2-06CC-4818-B1E8-36A2CDEB5516}" dt="2024-06-05T15:10:06.086" v="281" actId="1076"/>
          <ac:grpSpMkLst>
            <pc:docMk/>
            <pc:sldMk cId="1889217747" sldId="292"/>
            <ac:grpSpMk id="1059" creationId="{6E65C499-F52B-21D4-8B04-8D839B7936DA}"/>
          </ac:grpSpMkLst>
        </pc:grpChg>
        <pc:grpChg chg="add mod">
          <ac:chgData name="Mahmoud Sajjadi" userId="7742ffe1-343c-44ee-bdb0-be8a7c47473e" providerId="ADAL" clId="{EE49DDF2-06CC-4818-B1E8-36A2CDEB5516}" dt="2024-06-05T15:10:06.086" v="281" actId="1076"/>
          <ac:grpSpMkLst>
            <pc:docMk/>
            <pc:sldMk cId="1889217747" sldId="292"/>
            <ac:grpSpMk id="1072" creationId="{7F94F61E-BE26-95B0-D0BA-C78FF530D51E}"/>
          </ac:grpSpMkLst>
        </pc:grpChg>
        <pc:grpChg chg="add mod">
          <ac:chgData name="Mahmoud Sajjadi" userId="7742ffe1-343c-44ee-bdb0-be8a7c47473e" providerId="ADAL" clId="{EE49DDF2-06CC-4818-B1E8-36A2CDEB5516}" dt="2024-06-05T15:10:06.086" v="281" actId="1076"/>
          <ac:grpSpMkLst>
            <pc:docMk/>
            <pc:sldMk cId="1889217747" sldId="292"/>
            <ac:grpSpMk id="1078" creationId="{E20E281B-452C-AAF1-BFF2-E6872E7DFD97}"/>
          </ac:grpSpMkLst>
        </pc:grpChg>
        <pc:grpChg chg="add mod">
          <ac:chgData name="Mahmoud Sajjadi" userId="7742ffe1-343c-44ee-bdb0-be8a7c47473e" providerId="ADAL" clId="{EE49DDF2-06CC-4818-B1E8-36A2CDEB5516}" dt="2024-06-05T15:10:06.086" v="281" actId="1076"/>
          <ac:grpSpMkLst>
            <pc:docMk/>
            <pc:sldMk cId="1889217747" sldId="292"/>
            <ac:grpSpMk id="1084" creationId="{34986725-A05A-BADB-1170-108F0E2FF694}"/>
          </ac:grpSpMkLst>
        </pc:grpChg>
        <pc:grpChg chg="add mod">
          <ac:chgData name="Mahmoud Sajjadi" userId="7742ffe1-343c-44ee-bdb0-be8a7c47473e" providerId="ADAL" clId="{EE49DDF2-06CC-4818-B1E8-36A2CDEB5516}" dt="2024-06-05T15:18:18.784" v="372" actId="1076"/>
          <ac:grpSpMkLst>
            <pc:docMk/>
            <pc:sldMk cId="1889217747" sldId="292"/>
            <ac:grpSpMk id="1094" creationId="{29E02FFE-3D65-2709-D42D-9AE3EB18345A}"/>
          </ac:grpSpMkLst>
        </pc:grpChg>
        <pc:grpChg chg="add mod">
          <ac:chgData name="Mahmoud Sajjadi" userId="7742ffe1-343c-44ee-bdb0-be8a7c47473e" providerId="ADAL" clId="{EE49DDF2-06CC-4818-B1E8-36A2CDEB5516}" dt="2024-06-05T15:18:18.784" v="372" actId="1076"/>
          <ac:grpSpMkLst>
            <pc:docMk/>
            <pc:sldMk cId="1889217747" sldId="292"/>
            <ac:grpSpMk id="1098" creationId="{910E6CDF-F491-2A01-8468-D03FC2A843B9}"/>
          </ac:grpSpMkLst>
        </pc:grpChg>
        <pc:grpChg chg="add mod">
          <ac:chgData name="Mahmoud Sajjadi" userId="7742ffe1-343c-44ee-bdb0-be8a7c47473e" providerId="ADAL" clId="{EE49DDF2-06CC-4818-B1E8-36A2CDEB5516}" dt="2024-06-05T15:18:18.784" v="372" actId="1076"/>
          <ac:grpSpMkLst>
            <pc:docMk/>
            <pc:sldMk cId="1889217747" sldId="292"/>
            <ac:grpSpMk id="1104" creationId="{D3E5F0F7-5B41-5BC4-7B14-ECB76318D20D}"/>
          </ac:grpSpMkLst>
        </pc:grpChg>
        <pc:grpChg chg="add del mod">
          <ac:chgData name="Mahmoud Sajjadi" userId="7742ffe1-343c-44ee-bdb0-be8a7c47473e" providerId="ADAL" clId="{EE49DDF2-06CC-4818-B1E8-36A2CDEB5516}" dt="2024-06-05T15:18:18.784" v="372" actId="1076"/>
          <ac:grpSpMkLst>
            <pc:docMk/>
            <pc:sldMk cId="1889217747" sldId="292"/>
            <ac:grpSpMk id="1110" creationId="{70BEA742-E34E-E5F8-680F-F3B6D1C822DC}"/>
          </ac:grpSpMkLst>
        </pc:grpChg>
        <pc:grpChg chg="add mod">
          <ac:chgData name="Mahmoud Sajjadi" userId="7742ffe1-343c-44ee-bdb0-be8a7c47473e" providerId="ADAL" clId="{EE49DDF2-06CC-4818-B1E8-36A2CDEB5516}" dt="2024-06-05T15:18:18.784" v="372" actId="1076"/>
          <ac:grpSpMkLst>
            <pc:docMk/>
            <pc:sldMk cId="1889217747" sldId="292"/>
            <ac:grpSpMk id="1125" creationId="{B585E1E2-1DDD-F502-9063-9089EFCE1969}"/>
          </ac:grpSpMkLst>
        </pc:grpChg>
        <pc:picChg chg="add mod">
          <ac:chgData name="Mahmoud Sajjadi" userId="7742ffe1-343c-44ee-bdb0-be8a7c47473e" providerId="ADAL" clId="{EE49DDF2-06CC-4818-B1E8-36A2CDEB5516}" dt="2024-06-05T15:08:56.280" v="255" actId="1076"/>
          <ac:picMkLst>
            <pc:docMk/>
            <pc:sldMk cId="1889217747" sldId="292"/>
            <ac:picMk id="55" creationId="{17E3D97E-094F-D822-29B5-B43C4E97520C}"/>
          </ac:picMkLst>
        </pc:picChg>
        <pc:picChg chg="add mod">
          <ac:chgData name="Mahmoud Sajjadi" userId="7742ffe1-343c-44ee-bdb0-be8a7c47473e" providerId="ADAL" clId="{EE49DDF2-06CC-4818-B1E8-36A2CDEB5516}" dt="2024-06-05T15:09:03.413" v="257"/>
          <ac:picMkLst>
            <pc:docMk/>
            <pc:sldMk cId="1889217747" sldId="292"/>
            <ac:picMk id="1058" creationId="{B69022C4-A03F-9EDC-0D24-9018ABD3BD8F}"/>
          </ac:picMkLst>
        </pc:picChg>
        <pc:picChg chg="add mod">
          <ac:chgData name="Mahmoud Sajjadi" userId="7742ffe1-343c-44ee-bdb0-be8a7c47473e" providerId="ADAL" clId="{EE49DDF2-06CC-4818-B1E8-36A2CDEB5516}" dt="2024-06-05T15:10:06.086" v="281" actId="1076"/>
          <ac:picMkLst>
            <pc:docMk/>
            <pc:sldMk cId="1889217747" sldId="292"/>
            <ac:picMk id="1090" creationId="{7AE47851-B189-E5F1-F931-2AB38F42FB10}"/>
          </ac:picMkLst>
        </pc:picChg>
        <pc:picChg chg="add mod">
          <ac:chgData name="Mahmoud Sajjadi" userId="7742ffe1-343c-44ee-bdb0-be8a7c47473e" providerId="ADAL" clId="{EE49DDF2-06CC-4818-B1E8-36A2CDEB5516}" dt="2024-06-05T15:10:06.086" v="281" actId="1076"/>
          <ac:picMkLst>
            <pc:docMk/>
            <pc:sldMk cId="1889217747" sldId="292"/>
            <ac:picMk id="1092" creationId="{EC0D6212-10EB-C5AD-0720-A50168052666}"/>
          </ac:picMkLst>
        </pc:picChg>
        <pc:picChg chg="add mod">
          <ac:chgData name="Mahmoud Sajjadi" userId="7742ffe1-343c-44ee-bdb0-be8a7c47473e" providerId="ADAL" clId="{EE49DDF2-06CC-4818-B1E8-36A2CDEB5516}" dt="2024-06-05T15:18:18.784" v="372" actId="1076"/>
          <ac:picMkLst>
            <pc:docMk/>
            <pc:sldMk cId="1889217747" sldId="292"/>
            <ac:picMk id="1119" creationId="{CD053145-5DAB-3CDE-9517-59785AB633D1}"/>
          </ac:picMkLst>
        </pc:picChg>
        <pc:picChg chg="add del mod">
          <ac:chgData name="Mahmoud Sajjadi" userId="7742ffe1-343c-44ee-bdb0-be8a7c47473e" providerId="ADAL" clId="{EE49DDF2-06CC-4818-B1E8-36A2CDEB5516}" dt="2024-06-05T15:10:44.724" v="310" actId="478"/>
          <ac:picMkLst>
            <pc:docMk/>
            <pc:sldMk cId="1889217747" sldId="292"/>
            <ac:picMk id="1121" creationId="{0F2BFA5A-2273-73F3-308A-7A80A69EC14D}"/>
          </ac:picMkLst>
        </pc:picChg>
        <pc:picChg chg="add mod">
          <ac:chgData name="Mahmoud Sajjadi" userId="7742ffe1-343c-44ee-bdb0-be8a7c47473e" providerId="ADAL" clId="{EE49DDF2-06CC-4818-B1E8-36A2CDEB5516}" dt="2024-06-05T15:18:18.784" v="372" actId="1076"/>
          <ac:picMkLst>
            <pc:docMk/>
            <pc:sldMk cId="1889217747" sldId="292"/>
            <ac:picMk id="1123" creationId="{1EF81595-5EB7-A457-8513-94A9F3EC97D0}"/>
          </ac:picMkLst>
        </pc:picChg>
        <pc:cxnChg chg="mod">
          <ac:chgData name="Mahmoud Sajjadi" userId="7742ffe1-343c-44ee-bdb0-be8a7c47473e" providerId="ADAL" clId="{EE49DDF2-06CC-4818-B1E8-36A2CDEB5516}" dt="2024-06-05T15:09:13.090" v="260" actId="1076"/>
          <ac:cxnSpMkLst>
            <pc:docMk/>
            <pc:sldMk cId="1889217747" sldId="292"/>
            <ac:cxnSpMk id="1031" creationId="{2E4A3905-46DE-C801-048A-8AC16D91963C}"/>
          </ac:cxnSpMkLst>
        </pc:cxnChg>
        <pc:cxnChg chg="mod">
          <ac:chgData name="Mahmoud Sajjadi" userId="7742ffe1-343c-44ee-bdb0-be8a7c47473e" providerId="ADAL" clId="{EE49DDF2-06CC-4818-B1E8-36A2CDEB5516}" dt="2024-06-05T15:09:13.090" v="260" actId="1076"/>
          <ac:cxnSpMkLst>
            <pc:docMk/>
            <pc:sldMk cId="1889217747" sldId="292"/>
            <ac:cxnSpMk id="1034" creationId="{7994FE6E-2322-7B02-E846-FD48E0B10D94}"/>
          </ac:cxnSpMkLst>
        </pc:cxnChg>
        <pc:cxnChg chg="mod">
          <ac:chgData name="Mahmoud Sajjadi" userId="7742ffe1-343c-44ee-bdb0-be8a7c47473e" providerId="ADAL" clId="{EE49DDF2-06CC-4818-B1E8-36A2CDEB5516}" dt="2024-06-05T15:09:13.090" v="260" actId="1076"/>
          <ac:cxnSpMkLst>
            <pc:docMk/>
            <pc:sldMk cId="1889217747" sldId="292"/>
            <ac:cxnSpMk id="1037" creationId="{715F59B0-9329-A449-7FDA-DCC1244CD17D}"/>
          </ac:cxnSpMkLst>
        </pc:cxnChg>
        <pc:cxnChg chg="add mod">
          <ac:chgData name="Mahmoud Sajjadi" userId="7742ffe1-343c-44ee-bdb0-be8a7c47473e" providerId="ADAL" clId="{EE49DDF2-06CC-4818-B1E8-36A2CDEB5516}" dt="2024-06-05T15:18:18.784" v="372" actId="1076"/>
          <ac:cxnSpMkLst>
            <pc:docMk/>
            <pc:sldMk cId="1889217747" sldId="292"/>
            <ac:cxnSpMk id="1116" creationId="{33BAD087-7579-68D7-9B75-5EDF20745AF0}"/>
          </ac:cxnSpMkLst>
        </pc:cxnChg>
        <pc:cxnChg chg="add mod">
          <ac:chgData name="Mahmoud Sajjadi" userId="7742ffe1-343c-44ee-bdb0-be8a7c47473e" providerId="ADAL" clId="{EE49DDF2-06CC-4818-B1E8-36A2CDEB5516}" dt="2024-06-05T15:18:18.784" v="372" actId="1076"/>
          <ac:cxnSpMkLst>
            <pc:docMk/>
            <pc:sldMk cId="1889217747" sldId="292"/>
            <ac:cxnSpMk id="1117" creationId="{EE31E4D9-FA7E-AE56-001B-8B8DC4EAC1B0}"/>
          </ac:cxnSpMkLst>
        </pc:cxnChg>
        <pc:cxnChg chg="add mod">
          <ac:chgData name="Mahmoud Sajjadi" userId="7742ffe1-343c-44ee-bdb0-be8a7c47473e" providerId="ADAL" clId="{EE49DDF2-06CC-4818-B1E8-36A2CDEB5516}" dt="2024-06-05T15:18:18.784" v="372" actId="1076"/>
          <ac:cxnSpMkLst>
            <pc:docMk/>
            <pc:sldMk cId="1889217747" sldId="292"/>
            <ac:cxnSpMk id="1118" creationId="{B771E40E-4CE1-F2D9-DB3F-7AE48D4808BC}"/>
          </ac:cxnSpMkLst>
        </pc:cxnChg>
        <pc:cxnChg chg="add mod">
          <ac:chgData name="Mahmoud Sajjadi" userId="7742ffe1-343c-44ee-bdb0-be8a7c47473e" providerId="ADAL" clId="{EE49DDF2-06CC-4818-B1E8-36A2CDEB5516}" dt="2024-06-05T15:18:18.784" v="372" actId="1076"/>
          <ac:cxnSpMkLst>
            <pc:docMk/>
            <pc:sldMk cId="1889217747" sldId="292"/>
            <ac:cxnSpMk id="1131" creationId="{55CC9A04-A97D-35CF-6FCC-66B6FED74B5F}"/>
          </ac:cxnSpMkLst>
        </pc:cxnChg>
        <pc:cxnChg chg="add mod">
          <ac:chgData name="Mahmoud Sajjadi" userId="7742ffe1-343c-44ee-bdb0-be8a7c47473e" providerId="ADAL" clId="{EE49DDF2-06CC-4818-B1E8-36A2CDEB5516}" dt="2024-06-05T15:18:18.784" v="372" actId="1076"/>
          <ac:cxnSpMkLst>
            <pc:docMk/>
            <pc:sldMk cId="1889217747" sldId="292"/>
            <ac:cxnSpMk id="1134" creationId="{9C827CC4-F5AF-CC43-7C67-F333FE5FB788}"/>
          </ac:cxnSpMkLst>
        </pc:cxnChg>
        <pc:cxnChg chg="add mod">
          <ac:chgData name="Mahmoud Sajjadi" userId="7742ffe1-343c-44ee-bdb0-be8a7c47473e" providerId="ADAL" clId="{EE49DDF2-06CC-4818-B1E8-36A2CDEB5516}" dt="2024-06-05T15:18:18.784" v="372" actId="1076"/>
          <ac:cxnSpMkLst>
            <pc:docMk/>
            <pc:sldMk cId="1889217747" sldId="292"/>
            <ac:cxnSpMk id="1137" creationId="{6B2F89D5-886E-0CEC-6A58-385905F780CA}"/>
          </ac:cxnSpMkLst>
        </pc:cxnChg>
      </pc:sldChg>
      <pc:sldChg chg="modSp">
        <pc:chgData name="Mahmoud Sajjadi" userId="7742ffe1-343c-44ee-bdb0-be8a7c47473e" providerId="ADAL" clId="{EE49DDF2-06CC-4818-B1E8-36A2CDEB5516}" dt="2024-06-05T15:07:19.682" v="252" actId="2711"/>
        <pc:sldMkLst>
          <pc:docMk/>
          <pc:sldMk cId="1052060162" sldId="295"/>
        </pc:sldMkLst>
        <pc:spChg chg="mod">
          <ac:chgData name="Mahmoud Sajjadi" userId="7742ffe1-343c-44ee-bdb0-be8a7c47473e" providerId="ADAL" clId="{EE49DDF2-06CC-4818-B1E8-36A2CDEB5516}" dt="2024-06-05T15:07:19.682" v="252" actId="2711"/>
          <ac:spMkLst>
            <pc:docMk/>
            <pc:sldMk cId="1052060162" sldId="295"/>
            <ac:spMk id="11" creationId="{835C8FCD-1E11-8FA1-C283-C49E34F3962A}"/>
          </ac:spMkLst>
        </pc:spChg>
      </pc:sldChg>
      <pc:sldChg chg="addSp modSp mod modAnim">
        <pc:chgData name="Mahmoud Sajjadi" userId="7742ffe1-343c-44ee-bdb0-be8a7c47473e" providerId="ADAL" clId="{EE49DDF2-06CC-4818-B1E8-36A2CDEB5516}" dt="2024-06-05T15:06:55.851" v="251"/>
        <pc:sldMkLst>
          <pc:docMk/>
          <pc:sldMk cId="3078207453" sldId="296"/>
        </pc:sldMkLst>
        <pc:spChg chg="add mod">
          <ac:chgData name="Mahmoud Sajjadi" userId="7742ffe1-343c-44ee-bdb0-be8a7c47473e" providerId="ADAL" clId="{EE49DDF2-06CC-4818-B1E8-36A2CDEB5516}" dt="2024-06-05T15:06:53.495" v="250" actId="14100"/>
          <ac:spMkLst>
            <pc:docMk/>
            <pc:sldMk cId="3078207453" sldId="296"/>
            <ac:spMk id="7" creationId="{25FE6A78-C435-8AA5-72D5-A3125E0CBF2C}"/>
          </ac:spMkLst>
        </pc:spChg>
      </pc:sldChg>
      <pc:sldChg chg="addSp modSp mod">
        <pc:chgData name="Mahmoud Sajjadi" userId="7742ffe1-343c-44ee-bdb0-be8a7c47473e" providerId="ADAL" clId="{EE49DDF2-06CC-4818-B1E8-36A2CDEB5516}" dt="2024-06-05T14:54:10.386" v="57" actId="1076"/>
        <pc:sldMkLst>
          <pc:docMk/>
          <pc:sldMk cId="1737208874" sldId="298"/>
        </pc:sldMkLst>
        <pc:spChg chg="mod">
          <ac:chgData name="Mahmoud Sajjadi" userId="7742ffe1-343c-44ee-bdb0-be8a7c47473e" providerId="ADAL" clId="{EE49DDF2-06CC-4818-B1E8-36A2CDEB5516}" dt="2024-06-05T14:53:55.321" v="56" actId="6549"/>
          <ac:spMkLst>
            <pc:docMk/>
            <pc:sldMk cId="1737208874" sldId="298"/>
            <ac:spMk id="3" creationId="{D0471778-51DC-70C5-D5AD-D4BD29285187}"/>
          </ac:spMkLst>
        </pc:spChg>
        <pc:spChg chg="mod">
          <ac:chgData name="Mahmoud Sajjadi" userId="7742ffe1-343c-44ee-bdb0-be8a7c47473e" providerId="ADAL" clId="{EE49DDF2-06CC-4818-B1E8-36A2CDEB5516}" dt="2024-06-05T14:54:10.386" v="57" actId="1076"/>
          <ac:spMkLst>
            <pc:docMk/>
            <pc:sldMk cId="1737208874" sldId="298"/>
            <ac:spMk id="4" creationId="{E5D8E28D-85FC-5586-4949-AA92CEB4F2D4}"/>
          </ac:spMkLst>
        </pc:spChg>
        <pc:spChg chg="add">
          <ac:chgData name="Mahmoud Sajjadi" userId="7742ffe1-343c-44ee-bdb0-be8a7c47473e" providerId="ADAL" clId="{EE49DDF2-06CC-4818-B1E8-36A2CDEB5516}" dt="2024-06-05T14:53:43.296" v="54"/>
          <ac:spMkLst>
            <pc:docMk/>
            <pc:sldMk cId="1737208874" sldId="298"/>
            <ac:spMk id="6" creationId="{736C8E55-DBA0-F393-99C1-05BB6D213CB9}"/>
          </ac:spMkLst>
        </pc:spChg>
      </pc:sldChg>
      <pc:sldChg chg="addSp modSp mod modAnim">
        <pc:chgData name="Mahmoud Sajjadi" userId="7742ffe1-343c-44ee-bdb0-be8a7c47473e" providerId="ADAL" clId="{EE49DDF2-06CC-4818-B1E8-36A2CDEB5516}" dt="2024-06-05T15:05:09.698" v="238"/>
        <pc:sldMkLst>
          <pc:docMk/>
          <pc:sldMk cId="1731205919" sldId="300"/>
        </pc:sldMkLst>
        <pc:spChg chg="mod">
          <ac:chgData name="Mahmoud Sajjadi" userId="7742ffe1-343c-44ee-bdb0-be8a7c47473e" providerId="ADAL" clId="{EE49DDF2-06CC-4818-B1E8-36A2CDEB5516}" dt="2024-06-05T15:01:05.826" v="163" actId="6549"/>
          <ac:spMkLst>
            <pc:docMk/>
            <pc:sldMk cId="1731205919" sldId="300"/>
            <ac:spMk id="3" creationId="{96785A0F-FA97-A0F4-81CF-8591A6711EC4}"/>
          </ac:spMkLst>
        </pc:spChg>
        <pc:spChg chg="mod">
          <ac:chgData name="Mahmoud Sajjadi" userId="7742ffe1-343c-44ee-bdb0-be8a7c47473e" providerId="ADAL" clId="{EE49DDF2-06CC-4818-B1E8-36A2CDEB5516}" dt="2024-06-05T15:01:11.435" v="165" actId="1076"/>
          <ac:spMkLst>
            <pc:docMk/>
            <pc:sldMk cId="1731205919" sldId="300"/>
            <ac:spMk id="5" creationId="{C949225B-84C3-5BA0-FF1A-8C9F2D988CDC}"/>
          </ac:spMkLst>
        </pc:spChg>
        <pc:spChg chg="mod">
          <ac:chgData name="Mahmoud Sajjadi" userId="7742ffe1-343c-44ee-bdb0-be8a7c47473e" providerId="ADAL" clId="{EE49DDF2-06CC-4818-B1E8-36A2CDEB5516}" dt="2024-06-05T15:02:22.889" v="170"/>
          <ac:spMkLst>
            <pc:docMk/>
            <pc:sldMk cId="1731205919" sldId="300"/>
            <ac:spMk id="17" creationId="{BBF08C43-A4D6-D622-E004-AEE148706DCE}"/>
          </ac:spMkLst>
        </pc:spChg>
        <pc:spChg chg="mod">
          <ac:chgData name="Mahmoud Sajjadi" userId="7742ffe1-343c-44ee-bdb0-be8a7c47473e" providerId="ADAL" clId="{EE49DDF2-06CC-4818-B1E8-36A2CDEB5516}" dt="2024-06-05T15:03:23.225" v="179" actId="1076"/>
          <ac:spMkLst>
            <pc:docMk/>
            <pc:sldMk cId="1731205919" sldId="300"/>
            <ac:spMk id="19" creationId="{AE6E2261-BAEC-AF7F-292E-103DCB528F9C}"/>
          </ac:spMkLst>
        </pc:spChg>
        <pc:spChg chg="mod">
          <ac:chgData name="Mahmoud Sajjadi" userId="7742ffe1-343c-44ee-bdb0-be8a7c47473e" providerId="ADAL" clId="{EE49DDF2-06CC-4818-B1E8-36A2CDEB5516}" dt="2024-06-05T15:02:22.889" v="170"/>
          <ac:spMkLst>
            <pc:docMk/>
            <pc:sldMk cId="1731205919" sldId="300"/>
            <ac:spMk id="20" creationId="{E4F07A58-F70C-461C-937B-2F285913456E}"/>
          </ac:spMkLst>
        </pc:spChg>
        <pc:spChg chg="mod">
          <ac:chgData name="Mahmoud Sajjadi" userId="7742ffe1-343c-44ee-bdb0-be8a7c47473e" providerId="ADAL" clId="{EE49DDF2-06CC-4818-B1E8-36A2CDEB5516}" dt="2024-06-05T15:02:22.889" v="170"/>
          <ac:spMkLst>
            <pc:docMk/>
            <pc:sldMk cId="1731205919" sldId="300"/>
            <ac:spMk id="21" creationId="{C82DCD8E-4625-198F-7EEA-23C615D13C1F}"/>
          </ac:spMkLst>
        </pc:spChg>
        <pc:spChg chg="mod">
          <ac:chgData name="Mahmoud Sajjadi" userId="7742ffe1-343c-44ee-bdb0-be8a7c47473e" providerId="ADAL" clId="{EE49DDF2-06CC-4818-B1E8-36A2CDEB5516}" dt="2024-06-05T15:02:22.889" v="170"/>
          <ac:spMkLst>
            <pc:docMk/>
            <pc:sldMk cId="1731205919" sldId="300"/>
            <ac:spMk id="22" creationId="{530A35D9-C22F-0A62-F7C0-DFC075513DBC}"/>
          </ac:spMkLst>
        </pc:spChg>
        <pc:spChg chg="mod">
          <ac:chgData name="Mahmoud Sajjadi" userId="7742ffe1-343c-44ee-bdb0-be8a7c47473e" providerId="ADAL" clId="{EE49DDF2-06CC-4818-B1E8-36A2CDEB5516}" dt="2024-06-05T15:02:22.889" v="170"/>
          <ac:spMkLst>
            <pc:docMk/>
            <pc:sldMk cId="1731205919" sldId="300"/>
            <ac:spMk id="23" creationId="{8DD20E7D-1F00-BDC7-7783-04A4A8A422E8}"/>
          </ac:spMkLst>
        </pc:spChg>
        <pc:spChg chg="mod">
          <ac:chgData name="Mahmoud Sajjadi" userId="7742ffe1-343c-44ee-bdb0-be8a7c47473e" providerId="ADAL" clId="{EE49DDF2-06CC-4818-B1E8-36A2CDEB5516}" dt="2024-06-05T15:02:22.889" v="170"/>
          <ac:spMkLst>
            <pc:docMk/>
            <pc:sldMk cId="1731205919" sldId="300"/>
            <ac:spMk id="24" creationId="{0170BC80-0349-E294-4277-04346945F280}"/>
          </ac:spMkLst>
        </pc:spChg>
        <pc:spChg chg="mod">
          <ac:chgData name="Mahmoud Sajjadi" userId="7742ffe1-343c-44ee-bdb0-be8a7c47473e" providerId="ADAL" clId="{EE49DDF2-06CC-4818-B1E8-36A2CDEB5516}" dt="2024-06-05T15:02:22.889" v="170"/>
          <ac:spMkLst>
            <pc:docMk/>
            <pc:sldMk cId="1731205919" sldId="300"/>
            <ac:spMk id="25" creationId="{EF7E3A1A-C1E2-D3E2-DEFB-02E3B8857C54}"/>
          </ac:spMkLst>
        </pc:spChg>
        <pc:spChg chg="mod">
          <ac:chgData name="Mahmoud Sajjadi" userId="7742ffe1-343c-44ee-bdb0-be8a7c47473e" providerId="ADAL" clId="{EE49DDF2-06CC-4818-B1E8-36A2CDEB5516}" dt="2024-06-05T15:02:22.889" v="170"/>
          <ac:spMkLst>
            <pc:docMk/>
            <pc:sldMk cId="1731205919" sldId="300"/>
            <ac:spMk id="26" creationId="{DD6CBD0D-6B0A-4006-9E35-0A31E47B4FAD}"/>
          </ac:spMkLst>
        </pc:spChg>
        <pc:spChg chg="mod">
          <ac:chgData name="Mahmoud Sajjadi" userId="7742ffe1-343c-44ee-bdb0-be8a7c47473e" providerId="ADAL" clId="{EE49DDF2-06CC-4818-B1E8-36A2CDEB5516}" dt="2024-06-05T15:02:22.889" v="170"/>
          <ac:spMkLst>
            <pc:docMk/>
            <pc:sldMk cId="1731205919" sldId="300"/>
            <ac:spMk id="27" creationId="{76978A64-B015-8ED9-3337-CA21A2D9237A}"/>
          </ac:spMkLst>
        </pc:spChg>
        <pc:spChg chg="mod">
          <ac:chgData name="Mahmoud Sajjadi" userId="7742ffe1-343c-44ee-bdb0-be8a7c47473e" providerId="ADAL" clId="{EE49DDF2-06CC-4818-B1E8-36A2CDEB5516}" dt="2024-06-05T15:02:22.889" v="170"/>
          <ac:spMkLst>
            <pc:docMk/>
            <pc:sldMk cId="1731205919" sldId="300"/>
            <ac:spMk id="28" creationId="{C584C79A-A7FD-7490-8826-8DA7B0AF7622}"/>
          </ac:spMkLst>
        </pc:spChg>
        <pc:spChg chg="mod">
          <ac:chgData name="Mahmoud Sajjadi" userId="7742ffe1-343c-44ee-bdb0-be8a7c47473e" providerId="ADAL" clId="{EE49DDF2-06CC-4818-B1E8-36A2CDEB5516}" dt="2024-06-05T15:03:23.225" v="179" actId="1076"/>
          <ac:spMkLst>
            <pc:docMk/>
            <pc:sldMk cId="1731205919" sldId="300"/>
            <ac:spMk id="29" creationId="{A69DA162-9B00-3717-9527-C25746A65B21}"/>
          </ac:spMkLst>
        </pc:spChg>
        <pc:spChg chg="mod">
          <ac:chgData name="Mahmoud Sajjadi" userId="7742ffe1-343c-44ee-bdb0-be8a7c47473e" providerId="ADAL" clId="{EE49DDF2-06CC-4818-B1E8-36A2CDEB5516}" dt="2024-06-05T15:03:23.225" v="179" actId="1076"/>
          <ac:spMkLst>
            <pc:docMk/>
            <pc:sldMk cId="1731205919" sldId="300"/>
            <ac:spMk id="30" creationId="{85724745-D464-C66D-CF43-FFFAFE18E231}"/>
          </ac:spMkLst>
        </pc:spChg>
        <pc:spChg chg="mod">
          <ac:chgData name="Mahmoud Sajjadi" userId="7742ffe1-343c-44ee-bdb0-be8a7c47473e" providerId="ADAL" clId="{EE49DDF2-06CC-4818-B1E8-36A2CDEB5516}" dt="2024-06-05T15:03:53.444" v="205" actId="1076"/>
          <ac:spMkLst>
            <pc:docMk/>
            <pc:sldMk cId="1731205919" sldId="300"/>
            <ac:spMk id="36" creationId="{52FB61CB-EE81-DCE9-5E2D-74FEE2526B1B}"/>
          </ac:spMkLst>
        </pc:spChg>
        <pc:spChg chg="mod">
          <ac:chgData name="Mahmoud Sajjadi" userId="7742ffe1-343c-44ee-bdb0-be8a7c47473e" providerId="ADAL" clId="{EE49DDF2-06CC-4818-B1E8-36A2CDEB5516}" dt="2024-06-05T15:04:15.485" v="227" actId="1076"/>
          <ac:spMkLst>
            <pc:docMk/>
            <pc:sldMk cId="1731205919" sldId="300"/>
            <ac:spMk id="42" creationId="{C367A61E-E465-CBDB-F1BF-E42520F09064}"/>
          </ac:spMkLst>
        </pc:spChg>
        <pc:grpChg chg="add mod">
          <ac:chgData name="Mahmoud Sajjadi" userId="7742ffe1-343c-44ee-bdb0-be8a7c47473e" providerId="ADAL" clId="{EE49DDF2-06CC-4818-B1E8-36A2CDEB5516}" dt="2024-06-05T15:03:26.761" v="180" actId="1076"/>
          <ac:grpSpMkLst>
            <pc:docMk/>
            <pc:sldMk cId="1731205919" sldId="300"/>
            <ac:grpSpMk id="11" creationId="{48088A92-9C27-1B51-5E8D-8B4FF88BCD0E}"/>
          </ac:grpSpMkLst>
        </pc:grpChg>
        <pc:grpChg chg="mod">
          <ac:chgData name="Mahmoud Sajjadi" userId="7742ffe1-343c-44ee-bdb0-be8a7c47473e" providerId="ADAL" clId="{EE49DDF2-06CC-4818-B1E8-36A2CDEB5516}" dt="2024-06-05T15:02:22.889" v="170"/>
          <ac:grpSpMkLst>
            <pc:docMk/>
            <pc:sldMk cId="1731205919" sldId="300"/>
            <ac:grpSpMk id="12" creationId="{30F7DA81-AB7A-F271-119A-D6A25B1A2734}"/>
          </ac:grpSpMkLst>
        </pc:grpChg>
        <pc:grpChg chg="mod">
          <ac:chgData name="Mahmoud Sajjadi" userId="7742ffe1-343c-44ee-bdb0-be8a7c47473e" providerId="ADAL" clId="{EE49DDF2-06CC-4818-B1E8-36A2CDEB5516}" dt="2024-06-05T15:02:22.889" v="170"/>
          <ac:grpSpMkLst>
            <pc:docMk/>
            <pc:sldMk cId="1731205919" sldId="300"/>
            <ac:grpSpMk id="13" creationId="{3ACEBBFF-3971-FBB6-B506-860795210509}"/>
          </ac:grpSpMkLst>
        </pc:grpChg>
        <pc:grpChg chg="mod">
          <ac:chgData name="Mahmoud Sajjadi" userId="7742ffe1-343c-44ee-bdb0-be8a7c47473e" providerId="ADAL" clId="{EE49DDF2-06CC-4818-B1E8-36A2CDEB5516}" dt="2024-06-05T15:02:22.889" v="170"/>
          <ac:grpSpMkLst>
            <pc:docMk/>
            <pc:sldMk cId="1731205919" sldId="300"/>
            <ac:grpSpMk id="14" creationId="{A915DADA-51AF-79D9-2E45-821AB96B4304}"/>
          </ac:grpSpMkLst>
        </pc:grpChg>
        <pc:grpChg chg="mod">
          <ac:chgData name="Mahmoud Sajjadi" userId="7742ffe1-343c-44ee-bdb0-be8a7c47473e" providerId="ADAL" clId="{EE49DDF2-06CC-4818-B1E8-36A2CDEB5516}" dt="2024-06-05T15:02:22.889" v="170"/>
          <ac:grpSpMkLst>
            <pc:docMk/>
            <pc:sldMk cId="1731205919" sldId="300"/>
            <ac:grpSpMk id="16" creationId="{4EAFA54C-E633-9354-8F8E-787DE3D773EF}"/>
          </ac:grpSpMkLst>
        </pc:grpChg>
        <pc:grpChg chg="add mod">
          <ac:chgData name="Mahmoud Sajjadi" userId="7742ffe1-343c-44ee-bdb0-be8a7c47473e" providerId="ADAL" clId="{EE49DDF2-06CC-4818-B1E8-36A2CDEB5516}" dt="2024-06-05T15:03:31.993" v="182" actId="1076"/>
          <ac:grpSpMkLst>
            <pc:docMk/>
            <pc:sldMk cId="1731205919" sldId="300"/>
            <ac:grpSpMk id="35" creationId="{8041A959-72DA-AEE5-342C-3BE20736A6A0}"/>
          </ac:grpSpMkLst>
        </pc:grpChg>
        <pc:grpChg chg="add mod">
          <ac:chgData name="Mahmoud Sajjadi" userId="7742ffe1-343c-44ee-bdb0-be8a7c47473e" providerId="ADAL" clId="{EE49DDF2-06CC-4818-B1E8-36A2CDEB5516}" dt="2024-06-05T15:04:27.894" v="232" actId="1076"/>
          <ac:grpSpMkLst>
            <pc:docMk/>
            <pc:sldMk cId="1731205919" sldId="300"/>
            <ac:grpSpMk id="41" creationId="{9AB788F2-0E68-4ED6-23B9-8DEACCA48002}"/>
          </ac:grpSpMkLst>
        </pc:grpChg>
        <pc:graphicFrameChg chg="add mod modGraphic">
          <ac:chgData name="Mahmoud Sajjadi" userId="7742ffe1-343c-44ee-bdb0-be8a7c47473e" providerId="ADAL" clId="{EE49DDF2-06CC-4818-B1E8-36A2CDEB5516}" dt="2024-06-05T15:01:11.435" v="165" actId="1076"/>
          <ac:graphicFrameMkLst>
            <pc:docMk/>
            <pc:sldMk cId="1731205919" sldId="300"/>
            <ac:graphicFrameMk id="10" creationId="{EF6D6BF0-53BA-08AC-78C5-187AF8C5DE17}"/>
          </ac:graphicFrameMkLst>
        </pc:graphicFrameChg>
        <pc:picChg chg="add mod">
          <ac:chgData name="Mahmoud Sajjadi" userId="7742ffe1-343c-44ee-bdb0-be8a7c47473e" providerId="ADAL" clId="{EE49DDF2-06CC-4818-B1E8-36A2CDEB5516}" dt="2024-06-05T14:55:02.309" v="60" actId="1076"/>
          <ac:picMkLst>
            <pc:docMk/>
            <pc:sldMk cId="1731205919" sldId="300"/>
            <ac:picMk id="6" creationId="{31FE0B1A-089B-CFAC-3BC3-D1EBDE18DD8A}"/>
          </ac:picMkLst>
        </pc:picChg>
        <pc:picChg chg="add mod">
          <ac:chgData name="Mahmoud Sajjadi" userId="7742ffe1-343c-44ee-bdb0-be8a7c47473e" providerId="ADAL" clId="{EE49DDF2-06CC-4818-B1E8-36A2CDEB5516}" dt="2024-06-05T14:55:02.309" v="60" actId="1076"/>
          <ac:picMkLst>
            <pc:docMk/>
            <pc:sldMk cId="1731205919" sldId="300"/>
            <ac:picMk id="7" creationId="{AB3C8455-16D1-F40F-6D52-BA1C571DC739}"/>
          </ac:picMkLst>
        </pc:picChg>
        <pc:picChg chg="add mod">
          <ac:chgData name="Mahmoud Sajjadi" userId="7742ffe1-343c-44ee-bdb0-be8a7c47473e" providerId="ADAL" clId="{EE49DDF2-06CC-4818-B1E8-36A2CDEB5516}" dt="2024-06-05T14:55:02.309" v="60" actId="1076"/>
          <ac:picMkLst>
            <pc:docMk/>
            <pc:sldMk cId="1731205919" sldId="300"/>
            <ac:picMk id="8" creationId="{1B9F3C1A-0D95-B3AE-D21D-5326CC5319E6}"/>
          </ac:picMkLst>
        </pc:picChg>
        <pc:picChg chg="mod">
          <ac:chgData name="Mahmoud Sajjadi" userId="7742ffe1-343c-44ee-bdb0-be8a7c47473e" providerId="ADAL" clId="{EE49DDF2-06CC-4818-B1E8-36A2CDEB5516}" dt="2024-06-05T15:02:22.889" v="170"/>
          <ac:picMkLst>
            <pc:docMk/>
            <pc:sldMk cId="1731205919" sldId="300"/>
            <ac:picMk id="15" creationId="{802F68A8-C8A5-1E08-7EDC-6573D1A6282B}"/>
          </ac:picMkLst>
        </pc:picChg>
        <pc:picChg chg="mod">
          <ac:chgData name="Mahmoud Sajjadi" userId="7742ffe1-343c-44ee-bdb0-be8a7c47473e" providerId="ADAL" clId="{EE49DDF2-06CC-4818-B1E8-36A2CDEB5516}" dt="2024-06-05T15:03:23.225" v="179" actId="1076"/>
          <ac:picMkLst>
            <pc:docMk/>
            <pc:sldMk cId="1731205919" sldId="300"/>
            <ac:picMk id="18" creationId="{C6EA58AC-BCB3-344C-A836-EA4A5188DE5A}"/>
          </ac:picMkLst>
        </pc:picChg>
        <pc:cxnChg chg="add mod">
          <ac:chgData name="Mahmoud Sajjadi" userId="7742ffe1-343c-44ee-bdb0-be8a7c47473e" providerId="ADAL" clId="{EE49DDF2-06CC-4818-B1E8-36A2CDEB5516}" dt="2024-06-05T14:55:02.309" v="60" actId="1076"/>
          <ac:cxnSpMkLst>
            <pc:docMk/>
            <pc:sldMk cId="1731205919" sldId="300"/>
            <ac:cxnSpMk id="9" creationId="{3648AF6A-E8F0-1EE6-A0FE-BAC3945773CF}"/>
          </ac:cxnSpMkLst>
        </pc:cxnChg>
        <pc:cxnChg chg="add mod">
          <ac:chgData name="Mahmoud Sajjadi" userId="7742ffe1-343c-44ee-bdb0-be8a7c47473e" providerId="ADAL" clId="{EE49DDF2-06CC-4818-B1E8-36A2CDEB5516}" dt="2024-06-05T15:03:26.761" v="180" actId="1076"/>
          <ac:cxnSpMkLst>
            <pc:docMk/>
            <pc:sldMk cId="1731205919" sldId="300"/>
            <ac:cxnSpMk id="31" creationId="{4BC9B74F-5684-1BBE-0AE1-6F33016DDEE3}"/>
          </ac:cxnSpMkLst>
        </pc:cxnChg>
        <pc:cxnChg chg="add mod">
          <ac:chgData name="Mahmoud Sajjadi" userId="7742ffe1-343c-44ee-bdb0-be8a7c47473e" providerId="ADAL" clId="{EE49DDF2-06CC-4818-B1E8-36A2CDEB5516}" dt="2024-06-05T15:02:51.917" v="172"/>
          <ac:cxnSpMkLst>
            <pc:docMk/>
            <pc:sldMk cId="1731205919" sldId="300"/>
            <ac:cxnSpMk id="32" creationId="{457CBCF8-E078-59CE-7C18-D211EEC954AF}"/>
          </ac:cxnSpMkLst>
        </pc:cxnChg>
        <pc:cxnChg chg="mod">
          <ac:chgData name="Mahmoud Sajjadi" userId="7742ffe1-343c-44ee-bdb0-be8a7c47473e" providerId="ADAL" clId="{EE49DDF2-06CC-4818-B1E8-36A2CDEB5516}" dt="2024-06-05T15:03:55.802" v="206" actId="14100"/>
          <ac:cxnSpMkLst>
            <pc:docMk/>
            <pc:sldMk cId="1731205919" sldId="300"/>
            <ac:cxnSpMk id="37" creationId="{5F1B4B69-9211-033C-8F85-0E503B90C627}"/>
          </ac:cxnSpMkLst>
        </pc:cxnChg>
        <pc:cxnChg chg="mod">
          <ac:chgData name="Mahmoud Sajjadi" userId="7742ffe1-343c-44ee-bdb0-be8a7c47473e" providerId="ADAL" clId="{EE49DDF2-06CC-4818-B1E8-36A2CDEB5516}" dt="2024-06-05T15:04:23.246" v="230" actId="14100"/>
          <ac:cxnSpMkLst>
            <pc:docMk/>
            <pc:sldMk cId="1731205919" sldId="300"/>
            <ac:cxnSpMk id="43" creationId="{21E8806C-6883-0432-4211-448604C7BA85}"/>
          </ac:cxnSpMkLst>
        </pc:cxnChg>
        <pc:cxnChg chg="add mod">
          <ac:chgData name="Mahmoud Sajjadi" userId="7742ffe1-343c-44ee-bdb0-be8a7c47473e" providerId="ADAL" clId="{EE49DDF2-06CC-4818-B1E8-36A2CDEB5516}" dt="2024-06-05T15:04:35.534" v="235" actId="14100"/>
          <ac:cxnSpMkLst>
            <pc:docMk/>
            <pc:sldMk cId="1731205919" sldId="300"/>
            <ac:cxnSpMk id="49" creationId="{2BA6BFAC-A9D3-AC11-1C78-86C387AA6DCD}"/>
          </ac:cxnSpMkLst>
        </pc:cxnChg>
      </pc:sldChg>
      <pc:sldChg chg="modSp mod">
        <pc:chgData name="Mahmoud Sajjadi" userId="7742ffe1-343c-44ee-bdb0-be8a7c47473e" providerId="ADAL" clId="{EE49DDF2-06CC-4818-B1E8-36A2CDEB5516}" dt="2024-06-05T15:06:12.399" v="244" actId="20577"/>
        <pc:sldMkLst>
          <pc:docMk/>
          <pc:sldMk cId="1961470197" sldId="303"/>
        </pc:sldMkLst>
        <pc:spChg chg="mod">
          <ac:chgData name="Mahmoud Sajjadi" userId="7742ffe1-343c-44ee-bdb0-be8a7c47473e" providerId="ADAL" clId="{EE49DDF2-06CC-4818-B1E8-36A2CDEB5516}" dt="2024-06-05T15:06:03.507" v="243" actId="20577"/>
          <ac:spMkLst>
            <pc:docMk/>
            <pc:sldMk cId="1961470197" sldId="303"/>
            <ac:spMk id="3" creationId="{96785A0F-FA97-A0F4-81CF-8591A6711EC4}"/>
          </ac:spMkLst>
        </pc:spChg>
        <pc:spChg chg="mod">
          <ac:chgData name="Mahmoud Sajjadi" userId="7742ffe1-343c-44ee-bdb0-be8a7c47473e" providerId="ADAL" clId="{EE49DDF2-06CC-4818-B1E8-36A2CDEB5516}" dt="2024-06-05T15:06:12.399" v="244" actId="20577"/>
          <ac:spMkLst>
            <pc:docMk/>
            <pc:sldMk cId="1961470197" sldId="303"/>
            <ac:spMk id="4" creationId="{68D73FA9-8600-FFEA-89C7-90BB653E64F3}"/>
          </ac:spMkLst>
        </pc:spChg>
      </pc:sldChg>
      <pc:sldChg chg="addSp modSp mod modAnim">
        <pc:chgData name="Mahmoud Sajjadi" userId="7742ffe1-343c-44ee-bdb0-be8a7c47473e" providerId="ADAL" clId="{EE49DDF2-06CC-4818-B1E8-36A2CDEB5516}" dt="2024-06-05T15:02:12.429" v="169"/>
        <pc:sldMkLst>
          <pc:docMk/>
          <pc:sldMk cId="4158005253" sldId="322"/>
        </pc:sldMkLst>
        <pc:cxnChg chg="add mod">
          <ac:chgData name="Mahmoud Sajjadi" userId="7742ffe1-343c-44ee-bdb0-be8a7c47473e" providerId="ADAL" clId="{EE49DDF2-06CC-4818-B1E8-36A2CDEB5516}" dt="2024-06-05T15:01:59.063" v="168" actId="14100"/>
          <ac:cxnSpMkLst>
            <pc:docMk/>
            <pc:sldMk cId="4158005253" sldId="322"/>
            <ac:cxnSpMk id="6" creationId="{8E6B17D2-E24B-2D5C-AE3E-AF63F5C77910}"/>
          </ac:cxnSpMkLst>
        </pc:cxnChg>
      </pc:sldChg>
    </pc:docChg>
  </pc:docChgLst>
  <pc:docChgLst>
    <pc:chgData name="Mahmoud Sajjadi" userId="7742ffe1-343c-44ee-bdb0-be8a7c47473e" providerId="ADAL" clId="{7FEC502A-1EAA-4C22-8CE7-C080B6F75ACB}"/>
    <pc:docChg chg="undo custSel modSld">
      <pc:chgData name="Mahmoud Sajjadi" userId="7742ffe1-343c-44ee-bdb0-be8a7c47473e" providerId="ADAL" clId="{7FEC502A-1EAA-4C22-8CE7-C080B6F75ACB}" dt="2024-07-22T21:08:28.906" v="514" actId="1076"/>
      <pc:docMkLst>
        <pc:docMk/>
      </pc:docMkLst>
      <pc:sldChg chg="modSp mod modNotesTx">
        <pc:chgData name="Mahmoud Sajjadi" userId="7742ffe1-343c-44ee-bdb0-be8a7c47473e" providerId="ADAL" clId="{7FEC502A-1EAA-4C22-8CE7-C080B6F75ACB}" dt="2024-07-22T21:08:28.906" v="514" actId="1076"/>
        <pc:sldMkLst>
          <pc:docMk/>
          <pc:sldMk cId="0" sldId="274"/>
        </pc:sldMkLst>
        <pc:spChg chg="mod">
          <ac:chgData name="Mahmoud Sajjadi" userId="7742ffe1-343c-44ee-bdb0-be8a7c47473e" providerId="ADAL" clId="{7FEC502A-1EAA-4C22-8CE7-C080B6F75ACB}" dt="2024-07-22T21:08:28.906" v="514" actId="1076"/>
          <ac:spMkLst>
            <pc:docMk/>
            <pc:sldMk cId="0" sldId="274"/>
            <ac:spMk id="352" creationId="{00000000-0000-0000-0000-000000000000}"/>
          </ac:spMkLst>
        </pc:spChg>
      </pc:sldChg>
      <pc:sldChg chg="modNotesTx">
        <pc:chgData name="Mahmoud Sajjadi" userId="7742ffe1-343c-44ee-bdb0-be8a7c47473e" providerId="ADAL" clId="{7FEC502A-1EAA-4C22-8CE7-C080B6F75ACB}" dt="2024-07-21T23:38:14.501" v="40" actId="20577"/>
        <pc:sldMkLst>
          <pc:docMk/>
          <pc:sldMk cId="2549691419" sldId="281"/>
        </pc:sldMkLst>
      </pc:sldChg>
      <pc:sldChg chg="modAnim modNotesTx">
        <pc:chgData name="Mahmoud Sajjadi" userId="7742ffe1-343c-44ee-bdb0-be8a7c47473e" providerId="ADAL" clId="{7FEC502A-1EAA-4C22-8CE7-C080B6F75ACB}" dt="2024-07-22T20:43:55.679" v="510"/>
        <pc:sldMkLst>
          <pc:docMk/>
          <pc:sldMk cId="1662804511" sldId="282"/>
        </pc:sldMkLst>
      </pc:sldChg>
      <pc:sldChg chg="modNotesTx">
        <pc:chgData name="Mahmoud Sajjadi" userId="7742ffe1-343c-44ee-bdb0-be8a7c47473e" providerId="ADAL" clId="{7FEC502A-1EAA-4C22-8CE7-C080B6F75ACB}" dt="2024-07-21T23:55:42.782" v="140" actId="313"/>
        <pc:sldMkLst>
          <pc:docMk/>
          <pc:sldMk cId="3265238044" sldId="286"/>
        </pc:sldMkLst>
      </pc:sldChg>
      <pc:sldChg chg="modAnim modNotesTx">
        <pc:chgData name="Mahmoud Sajjadi" userId="7742ffe1-343c-44ee-bdb0-be8a7c47473e" providerId="ADAL" clId="{7FEC502A-1EAA-4C22-8CE7-C080B6F75ACB}" dt="2024-07-22T00:00:29.822" v="222"/>
        <pc:sldMkLst>
          <pc:docMk/>
          <pc:sldMk cId="708687529" sldId="288"/>
        </pc:sldMkLst>
      </pc:sldChg>
      <pc:sldChg chg="modAnim">
        <pc:chgData name="Mahmoud Sajjadi" userId="7742ffe1-343c-44ee-bdb0-be8a7c47473e" providerId="ADAL" clId="{7FEC502A-1EAA-4C22-8CE7-C080B6F75ACB}" dt="2024-07-22T20:15:45.713" v="498"/>
        <pc:sldMkLst>
          <pc:docMk/>
          <pc:sldMk cId="814146330" sldId="293"/>
        </pc:sldMkLst>
      </pc:sldChg>
      <pc:sldChg chg="modSp mod">
        <pc:chgData name="Mahmoud Sajjadi" userId="7742ffe1-343c-44ee-bdb0-be8a7c47473e" providerId="ADAL" clId="{7FEC502A-1EAA-4C22-8CE7-C080B6F75ACB}" dt="2024-07-22T01:06:10.746" v="434" actId="20577"/>
        <pc:sldMkLst>
          <pc:docMk/>
          <pc:sldMk cId="3198662622" sldId="294"/>
        </pc:sldMkLst>
        <pc:spChg chg="mod">
          <ac:chgData name="Mahmoud Sajjadi" userId="7742ffe1-343c-44ee-bdb0-be8a7c47473e" providerId="ADAL" clId="{7FEC502A-1EAA-4C22-8CE7-C080B6F75ACB}" dt="2024-07-22T01:06:10.746" v="434" actId="20577"/>
          <ac:spMkLst>
            <pc:docMk/>
            <pc:sldMk cId="3198662622" sldId="294"/>
            <ac:spMk id="8" creationId="{96FDF6BF-F795-92A7-6AC9-CA8320059171}"/>
          </ac:spMkLst>
        </pc:spChg>
      </pc:sldChg>
      <pc:sldChg chg="modNotesTx">
        <pc:chgData name="Mahmoud Sajjadi" userId="7742ffe1-343c-44ee-bdb0-be8a7c47473e" providerId="ADAL" clId="{7FEC502A-1EAA-4C22-8CE7-C080B6F75ACB}" dt="2024-07-21T23:57:59.642" v="215" actId="20577"/>
        <pc:sldMkLst>
          <pc:docMk/>
          <pc:sldMk cId="1052060162" sldId="295"/>
        </pc:sldMkLst>
      </pc:sldChg>
      <pc:sldChg chg="modNotesTx">
        <pc:chgData name="Mahmoud Sajjadi" userId="7742ffe1-343c-44ee-bdb0-be8a7c47473e" providerId="ADAL" clId="{7FEC502A-1EAA-4C22-8CE7-C080B6F75ACB}" dt="2024-07-22T00:08:54.545" v="272" actId="20577"/>
        <pc:sldMkLst>
          <pc:docMk/>
          <pc:sldMk cId="3078207453" sldId="296"/>
        </pc:sldMkLst>
      </pc:sldChg>
      <pc:sldChg chg="modNotesTx">
        <pc:chgData name="Mahmoud Sajjadi" userId="7742ffe1-343c-44ee-bdb0-be8a7c47473e" providerId="ADAL" clId="{7FEC502A-1EAA-4C22-8CE7-C080B6F75ACB}" dt="2024-07-22T00:12:07.880" v="408" actId="5793"/>
        <pc:sldMkLst>
          <pc:docMk/>
          <pc:sldMk cId="1737208874" sldId="298"/>
        </pc:sldMkLst>
      </pc:sldChg>
      <pc:sldChg chg="modNotesTx">
        <pc:chgData name="Mahmoud Sajjadi" userId="7742ffe1-343c-44ee-bdb0-be8a7c47473e" providerId="ADAL" clId="{7FEC502A-1EAA-4C22-8CE7-C080B6F75ACB}" dt="2024-07-22T01:52:54.406" v="451" actId="20577"/>
        <pc:sldMkLst>
          <pc:docMk/>
          <pc:sldMk cId="1731205919" sldId="300"/>
        </pc:sldMkLst>
      </pc:sldChg>
      <pc:sldChg chg="modNotesTx">
        <pc:chgData name="Mahmoud Sajjadi" userId="7742ffe1-343c-44ee-bdb0-be8a7c47473e" providerId="ADAL" clId="{7FEC502A-1EAA-4C22-8CE7-C080B6F75ACB}" dt="2024-07-22T00:07:29.609" v="252" actId="20577"/>
        <pc:sldMkLst>
          <pc:docMk/>
          <pc:sldMk cId="4050206099" sldId="301"/>
        </pc:sldMkLst>
      </pc:sldChg>
      <pc:sldChg chg="modNotesTx">
        <pc:chgData name="Mahmoud Sajjadi" userId="7742ffe1-343c-44ee-bdb0-be8a7c47473e" providerId="ADAL" clId="{7FEC502A-1EAA-4C22-8CE7-C080B6F75ACB}" dt="2024-07-22T00:05:58.231" v="235" actId="5793"/>
        <pc:sldMkLst>
          <pc:docMk/>
          <pc:sldMk cId="4073768870" sldId="302"/>
        </pc:sldMkLst>
      </pc:sldChg>
      <pc:sldChg chg="modNotesTx">
        <pc:chgData name="Mahmoud Sajjadi" userId="7742ffe1-343c-44ee-bdb0-be8a7c47473e" providerId="ADAL" clId="{7FEC502A-1EAA-4C22-8CE7-C080B6F75ACB}" dt="2024-07-22T00:10:14.793" v="335" actId="313"/>
        <pc:sldMkLst>
          <pc:docMk/>
          <pc:sldMk cId="1961470197" sldId="303"/>
        </pc:sldMkLst>
      </pc:sldChg>
      <pc:sldChg chg="modAnim modNotesTx">
        <pc:chgData name="Mahmoud Sajjadi" userId="7742ffe1-343c-44ee-bdb0-be8a7c47473e" providerId="ADAL" clId="{7FEC502A-1EAA-4C22-8CE7-C080B6F75ACB}" dt="2024-07-22T01:11:46.705" v="437"/>
        <pc:sldMkLst>
          <pc:docMk/>
          <pc:sldMk cId="4271652697" sldId="305"/>
        </pc:sldMkLst>
      </pc:sldChg>
      <pc:sldChg chg="modNotesTx">
        <pc:chgData name="Mahmoud Sajjadi" userId="7742ffe1-343c-44ee-bdb0-be8a7c47473e" providerId="ADAL" clId="{7FEC502A-1EAA-4C22-8CE7-C080B6F75ACB}" dt="2024-07-22T00:01:00.775" v="224" actId="5793"/>
        <pc:sldMkLst>
          <pc:docMk/>
          <pc:sldMk cId="1213918393" sldId="307"/>
        </pc:sldMkLst>
      </pc:sldChg>
      <pc:sldChg chg="modAnim modNotesTx">
        <pc:chgData name="Mahmoud Sajjadi" userId="7742ffe1-343c-44ee-bdb0-be8a7c47473e" providerId="ADAL" clId="{7FEC502A-1EAA-4C22-8CE7-C080B6F75ACB}" dt="2024-07-22T01:13:33.903" v="441"/>
        <pc:sldMkLst>
          <pc:docMk/>
          <pc:sldMk cId="98667389" sldId="308"/>
        </pc:sldMkLst>
      </pc:sldChg>
      <pc:sldChg chg="modAnim modNotesTx">
        <pc:chgData name="Mahmoud Sajjadi" userId="7742ffe1-343c-44ee-bdb0-be8a7c47473e" providerId="ADAL" clId="{7FEC502A-1EAA-4C22-8CE7-C080B6F75ACB}" dt="2024-07-22T01:08:56.980" v="435"/>
        <pc:sldMkLst>
          <pc:docMk/>
          <pc:sldMk cId="3344993107" sldId="323"/>
        </pc:sldMkLst>
      </pc:sldChg>
      <pc:sldChg chg="modAnim modNotesTx">
        <pc:chgData name="Mahmoud Sajjadi" userId="7742ffe1-343c-44ee-bdb0-be8a7c47473e" providerId="ADAL" clId="{7FEC502A-1EAA-4C22-8CE7-C080B6F75ACB}" dt="2024-07-22T20:40:35.680" v="499"/>
        <pc:sldMkLst>
          <pc:docMk/>
          <pc:sldMk cId="217310841" sldId="324"/>
        </pc:sldMkLst>
      </pc:sldChg>
    </pc:docChg>
  </pc:docChgLst>
  <pc:docChgLst>
    <pc:chgData name="Mahmoud Sajjadi" userId="7742ffe1-343c-44ee-bdb0-be8a7c47473e" providerId="ADAL" clId="{B5DF9EBF-DECE-4DEA-9C49-7A3E5D4C7B7C}"/>
    <pc:docChg chg="custSel delSld modSld">
      <pc:chgData name="Mahmoud Sajjadi" userId="7742ffe1-343c-44ee-bdb0-be8a7c47473e" providerId="ADAL" clId="{B5DF9EBF-DECE-4DEA-9C49-7A3E5D4C7B7C}" dt="2024-06-21T17:44:57.430" v="26" actId="47"/>
      <pc:docMkLst>
        <pc:docMk/>
      </pc:docMkLst>
      <pc:sldChg chg="delSp mod">
        <pc:chgData name="Mahmoud Sajjadi" userId="7742ffe1-343c-44ee-bdb0-be8a7c47473e" providerId="ADAL" clId="{B5DF9EBF-DECE-4DEA-9C49-7A3E5D4C7B7C}" dt="2024-06-21T17:43:12.538" v="7" actId="478"/>
        <pc:sldMkLst>
          <pc:docMk/>
          <pc:sldMk cId="1662804511" sldId="282"/>
        </pc:sldMkLst>
        <pc:spChg chg="del">
          <ac:chgData name="Mahmoud Sajjadi" userId="7742ffe1-343c-44ee-bdb0-be8a7c47473e" providerId="ADAL" clId="{B5DF9EBF-DECE-4DEA-9C49-7A3E5D4C7B7C}" dt="2024-06-21T17:43:10.895" v="4" actId="478"/>
          <ac:spMkLst>
            <pc:docMk/>
            <pc:sldMk cId="1662804511" sldId="282"/>
            <ac:spMk id="4" creationId="{7BE278A1-E0CB-A59B-2C96-D32A44449419}"/>
          </ac:spMkLst>
        </pc:spChg>
        <pc:grpChg chg="del">
          <ac:chgData name="Mahmoud Sajjadi" userId="7742ffe1-343c-44ee-bdb0-be8a7c47473e" providerId="ADAL" clId="{B5DF9EBF-DECE-4DEA-9C49-7A3E5D4C7B7C}" dt="2024-06-21T17:43:12.538" v="7" actId="478"/>
          <ac:grpSpMkLst>
            <pc:docMk/>
            <pc:sldMk cId="1662804511" sldId="282"/>
            <ac:grpSpMk id="20" creationId="{30A1E18D-0F54-A264-BE1B-87C8E4DD8CA8}"/>
          </ac:grpSpMkLst>
        </pc:grpChg>
        <pc:picChg chg="del">
          <ac:chgData name="Mahmoud Sajjadi" userId="7742ffe1-343c-44ee-bdb0-be8a7c47473e" providerId="ADAL" clId="{B5DF9EBF-DECE-4DEA-9C49-7A3E5D4C7B7C}" dt="2024-06-21T17:43:11.976" v="6" actId="478"/>
          <ac:picMkLst>
            <pc:docMk/>
            <pc:sldMk cId="1662804511" sldId="282"/>
            <ac:picMk id="18" creationId="{479631A6-4792-F760-49E1-0AC4F68EC46B}"/>
          </ac:picMkLst>
        </pc:picChg>
        <pc:picChg chg="del">
          <ac:chgData name="Mahmoud Sajjadi" userId="7742ffe1-343c-44ee-bdb0-be8a7c47473e" providerId="ADAL" clId="{B5DF9EBF-DECE-4DEA-9C49-7A3E5D4C7B7C}" dt="2024-06-21T17:43:11.512" v="5" actId="478"/>
          <ac:picMkLst>
            <pc:docMk/>
            <pc:sldMk cId="1662804511" sldId="282"/>
            <ac:picMk id="19" creationId="{4A2F21AE-B56C-3412-9A83-E904F302A676}"/>
          </ac:picMkLst>
        </pc:picChg>
      </pc:sldChg>
      <pc:sldChg chg="del">
        <pc:chgData name="Mahmoud Sajjadi" userId="7742ffe1-343c-44ee-bdb0-be8a7c47473e" providerId="ADAL" clId="{B5DF9EBF-DECE-4DEA-9C49-7A3E5D4C7B7C}" dt="2024-06-21T17:44:34.442" v="19" actId="47"/>
        <pc:sldMkLst>
          <pc:docMk/>
          <pc:sldMk cId="4007573029" sldId="289"/>
        </pc:sldMkLst>
      </pc:sldChg>
      <pc:sldChg chg="del">
        <pc:chgData name="Mahmoud Sajjadi" userId="7742ffe1-343c-44ee-bdb0-be8a7c47473e" providerId="ADAL" clId="{B5DF9EBF-DECE-4DEA-9C49-7A3E5D4C7B7C}" dt="2024-06-21T17:44:35.419" v="20" actId="47"/>
        <pc:sldMkLst>
          <pc:docMk/>
          <pc:sldMk cId="1457927485" sldId="290"/>
        </pc:sldMkLst>
      </pc:sldChg>
      <pc:sldChg chg="delSp">
        <pc:chgData name="Mahmoud Sajjadi" userId="7742ffe1-343c-44ee-bdb0-be8a7c47473e" providerId="ADAL" clId="{B5DF9EBF-DECE-4DEA-9C49-7A3E5D4C7B7C}" dt="2024-06-21T17:42:25.186" v="3" actId="478"/>
        <pc:sldMkLst>
          <pc:docMk/>
          <pc:sldMk cId="2919668143" sldId="291"/>
        </pc:sldMkLst>
        <pc:picChg chg="del">
          <ac:chgData name="Mahmoud Sajjadi" userId="7742ffe1-343c-44ee-bdb0-be8a7c47473e" providerId="ADAL" clId="{B5DF9EBF-DECE-4DEA-9C49-7A3E5D4C7B7C}" dt="2024-06-21T17:42:24.520" v="2" actId="478"/>
          <ac:picMkLst>
            <pc:docMk/>
            <pc:sldMk cId="2919668143" sldId="291"/>
            <ac:picMk id="1026" creationId="{8B6D9796-1372-FA43-7E2A-CD6E877D52C4}"/>
          </ac:picMkLst>
        </pc:picChg>
        <pc:picChg chg="del">
          <ac:chgData name="Mahmoud Sajjadi" userId="7742ffe1-343c-44ee-bdb0-be8a7c47473e" providerId="ADAL" clId="{B5DF9EBF-DECE-4DEA-9C49-7A3E5D4C7B7C}" dt="2024-06-21T17:42:23.585" v="0" actId="478"/>
          <ac:picMkLst>
            <pc:docMk/>
            <pc:sldMk cId="2919668143" sldId="291"/>
            <ac:picMk id="2050" creationId="{1F2212FB-8F7C-57F8-CF72-1344FE3D21FA}"/>
          </ac:picMkLst>
        </pc:picChg>
        <pc:picChg chg="del">
          <ac:chgData name="Mahmoud Sajjadi" userId="7742ffe1-343c-44ee-bdb0-be8a7c47473e" providerId="ADAL" clId="{B5DF9EBF-DECE-4DEA-9C49-7A3E5D4C7B7C}" dt="2024-06-21T17:42:23.585" v="0" actId="478"/>
          <ac:picMkLst>
            <pc:docMk/>
            <pc:sldMk cId="2919668143" sldId="291"/>
            <ac:picMk id="2053" creationId="{0C8A1FBB-D1CF-D5BE-84DF-9D87D9D51396}"/>
          </ac:picMkLst>
        </pc:picChg>
        <pc:picChg chg="del">
          <ac:chgData name="Mahmoud Sajjadi" userId="7742ffe1-343c-44ee-bdb0-be8a7c47473e" providerId="ADAL" clId="{B5DF9EBF-DECE-4DEA-9C49-7A3E5D4C7B7C}" dt="2024-06-21T17:42:23.585" v="0" actId="478"/>
          <ac:picMkLst>
            <pc:docMk/>
            <pc:sldMk cId="2919668143" sldId="291"/>
            <ac:picMk id="2058" creationId="{03E3DA74-CA8C-F1E4-C263-C4A72174F8A4}"/>
          </ac:picMkLst>
        </pc:picChg>
        <pc:picChg chg="del">
          <ac:chgData name="Mahmoud Sajjadi" userId="7742ffe1-343c-44ee-bdb0-be8a7c47473e" providerId="ADAL" clId="{B5DF9EBF-DECE-4DEA-9C49-7A3E5D4C7B7C}" dt="2024-06-21T17:42:25.186" v="3" actId="478"/>
          <ac:picMkLst>
            <pc:docMk/>
            <pc:sldMk cId="2919668143" sldId="291"/>
            <ac:picMk id="2060" creationId="{5FB8B14C-E78F-4AE8-1EEE-82340AFFEB2F}"/>
          </ac:picMkLst>
        </pc:picChg>
        <pc:picChg chg="del">
          <ac:chgData name="Mahmoud Sajjadi" userId="7742ffe1-343c-44ee-bdb0-be8a7c47473e" providerId="ADAL" clId="{B5DF9EBF-DECE-4DEA-9C49-7A3E5D4C7B7C}" dt="2024-06-21T17:42:24.065" v="1" actId="478"/>
          <ac:picMkLst>
            <pc:docMk/>
            <pc:sldMk cId="2919668143" sldId="291"/>
            <ac:picMk id="2062" creationId="{58FF6F60-5006-CF79-ADE8-D2BBCC138280}"/>
          </ac:picMkLst>
        </pc:picChg>
        <pc:picChg chg="del">
          <ac:chgData name="Mahmoud Sajjadi" userId="7742ffe1-343c-44ee-bdb0-be8a7c47473e" providerId="ADAL" clId="{B5DF9EBF-DECE-4DEA-9C49-7A3E5D4C7B7C}" dt="2024-06-21T17:42:23.585" v="0" actId="478"/>
          <ac:picMkLst>
            <pc:docMk/>
            <pc:sldMk cId="2919668143" sldId="291"/>
            <ac:picMk id="2064" creationId="{8775EBF6-431F-A23B-FD9F-C705D7D3B573}"/>
          </ac:picMkLst>
        </pc:picChg>
      </pc:sldChg>
      <pc:sldChg chg="del">
        <pc:chgData name="Mahmoud Sajjadi" userId="7742ffe1-343c-44ee-bdb0-be8a7c47473e" providerId="ADAL" clId="{B5DF9EBF-DECE-4DEA-9C49-7A3E5D4C7B7C}" dt="2024-06-21T17:44:36.872" v="21" actId="47"/>
        <pc:sldMkLst>
          <pc:docMk/>
          <pc:sldMk cId="808415824" sldId="299"/>
        </pc:sldMkLst>
      </pc:sldChg>
      <pc:sldChg chg="del">
        <pc:chgData name="Mahmoud Sajjadi" userId="7742ffe1-343c-44ee-bdb0-be8a7c47473e" providerId="ADAL" clId="{B5DF9EBF-DECE-4DEA-9C49-7A3E5D4C7B7C}" dt="2024-06-21T17:44:41.736" v="24" actId="47"/>
        <pc:sldMkLst>
          <pc:docMk/>
          <pc:sldMk cId="948842729" sldId="304"/>
        </pc:sldMkLst>
      </pc:sldChg>
      <pc:sldChg chg="delSp mod">
        <pc:chgData name="Mahmoud Sajjadi" userId="7742ffe1-343c-44ee-bdb0-be8a7c47473e" providerId="ADAL" clId="{B5DF9EBF-DECE-4DEA-9C49-7A3E5D4C7B7C}" dt="2024-06-21T17:43:54.282" v="11" actId="478"/>
        <pc:sldMkLst>
          <pc:docMk/>
          <pc:sldMk cId="4271652697" sldId="305"/>
        </pc:sldMkLst>
        <pc:picChg chg="del">
          <ac:chgData name="Mahmoud Sajjadi" userId="7742ffe1-343c-44ee-bdb0-be8a7c47473e" providerId="ADAL" clId="{B5DF9EBF-DECE-4DEA-9C49-7A3E5D4C7B7C}" dt="2024-06-21T17:43:51.635" v="8" actId="478"/>
          <ac:picMkLst>
            <pc:docMk/>
            <pc:sldMk cId="4271652697" sldId="305"/>
            <ac:picMk id="7" creationId="{55B2F9F0-CBE9-2FB7-915B-7180FE3B8DF3}"/>
          </ac:picMkLst>
        </pc:picChg>
        <pc:picChg chg="del">
          <ac:chgData name="Mahmoud Sajjadi" userId="7742ffe1-343c-44ee-bdb0-be8a7c47473e" providerId="ADAL" clId="{B5DF9EBF-DECE-4DEA-9C49-7A3E5D4C7B7C}" dt="2024-06-21T17:43:53.333" v="10" actId="478"/>
          <ac:picMkLst>
            <pc:docMk/>
            <pc:sldMk cId="4271652697" sldId="305"/>
            <ac:picMk id="127" creationId="{F8754B58-02FD-11B1-9ED8-7441CE5E88A4}"/>
          </ac:picMkLst>
        </pc:picChg>
        <pc:picChg chg="del">
          <ac:chgData name="Mahmoud Sajjadi" userId="7742ffe1-343c-44ee-bdb0-be8a7c47473e" providerId="ADAL" clId="{B5DF9EBF-DECE-4DEA-9C49-7A3E5D4C7B7C}" dt="2024-06-21T17:43:54.282" v="11" actId="478"/>
          <ac:picMkLst>
            <pc:docMk/>
            <pc:sldMk cId="4271652697" sldId="305"/>
            <ac:picMk id="131" creationId="{A06C46C4-CB84-0C9C-8B39-79DA4CEA4F08}"/>
          </ac:picMkLst>
        </pc:picChg>
        <pc:picChg chg="del">
          <ac:chgData name="Mahmoud Sajjadi" userId="7742ffe1-343c-44ee-bdb0-be8a7c47473e" providerId="ADAL" clId="{B5DF9EBF-DECE-4DEA-9C49-7A3E5D4C7B7C}" dt="2024-06-21T17:43:52.629" v="9" actId="478"/>
          <ac:picMkLst>
            <pc:docMk/>
            <pc:sldMk cId="4271652697" sldId="305"/>
            <ac:picMk id="2050" creationId="{AB32E55C-56F6-DA24-94D2-0E2A06D66CDA}"/>
          </ac:picMkLst>
        </pc:picChg>
      </pc:sldChg>
      <pc:sldChg chg="del">
        <pc:chgData name="Mahmoud Sajjadi" userId="7742ffe1-343c-44ee-bdb0-be8a7c47473e" providerId="ADAL" clId="{B5DF9EBF-DECE-4DEA-9C49-7A3E5D4C7B7C}" dt="2024-06-21T17:44:45.649" v="25" actId="47"/>
        <pc:sldMkLst>
          <pc:docMk/>
          <pc:sldMk cId="2895085701" sldId="306"/>
        </pc:sldMkLst>
      </pc:sldChg>
      <pc:sldChg chg="del">
        <pc:chgData name="Mahmoud Sajjadi" userId="7742ffe1-343c-44ee-bdb0-be8a7c47473e" providerId="ADAL" clId="{B5DF9EBF-DECE-4DEA-9C49-7A3E5D4C7B7C}" dt="2024-06-21T17:44:39.743" v="23" actId="47"/>
        <pc:sldMkLst>
          <pc:docMk/>
          <pc:sldMk cId="1913815586" sldId="309"/>
        </pc:sldMkLst>
      </pc:sldChg>
      <pc:sldChg chg="del">
        <pc:chgData name="Mahmoud Sajjadi" userId="7742ffe1-343c-44ee-bdb0-be8a7c47473e" providerId="ADAL" clId="{B5DF9EBF-DECE-4DEA-9C49-7A3E5D4C7B7C}" dt="2024-06-21T17:44:38.357" v="22" actId="47"/>
        <pc:sldMkLst>
          <pc:docMk/>
          <pc:sldMk cId="856586311" sldId="310"/>
        </pc:sldMkLst>
      </pc:sldChg>
      <pc:sldChg chg="del">
        <pc:chgData name="Mahmoud Sajjadi" userId="7742ffe1-343c-44ee-bdb0-be8a7c47473e" providerId="ADAL" clId="{B5DF9EBF-DECE-4DEA-9C49-7A3E5D4C7B7C}" dt="2024-06-21T17:44:57.430" v="26" actId="47"/>
        <pc:sldMkLst>
          <pc:docMk/>
          <pc:sldMk cId="750838112" sldId="312"/>
        </pc:sldMkLst>
      </pc:sldChg>
      <pc:sldChg chg="del">
        <pc:chgData name="Mahmoud Sajjadi" userId="7742ffe1-343c-44ee-bdb0-be8a7c47473e" providerId="ADAL" clId="{B5DF9EBF-DECE-4DEA-9C49-7A3E5D4C7B7C}" dt="2024-06-21T17:44:18.972" v="12" actId="47"/>
        <pc:sldMkLst>
          <pc:docMk/>
          <pc:sldMk cId="510898097" sldId="314"/>
        </pc:sldMkLst>
      </pc:sldChg>
      <pc:sldChg chg="del">
        <pc:chgData name="Mahmoud Sajjadi" userId="7742ffe1-343c-44ee-bdb0-be8a7c47473e" providerId="ADAL" clId="{B5DF9EBF-DECE-4DEA-9C49-7A3E5D4C7B7C}" dt="2024-06-21T17:44:20.679" v="13" actId="47"/>
        <pc:sldMkLst>
          <pc:docMk/>
          <pc:sldMk cId="507838766" sldId="315"/>
        </pc:sldMkLst>
      </pc:sldChg>
      <pc:sldChg chg="del">
        <pc:chgData name="Mahmoud Sajjadi" userId="7742ffe1-343c-44ee-bdb0-be8a7c47473e" providerId="ADAL" clId="{B5DF9EBF-DECE-4DEA-9C49-7A3E5D4C7B7C}" dt="2024-06-21T17:44:22.645" v="14" actId="47"/>
        <pc:sldMkLst>
          <pc:docMk/>
          <pc:sldMk cId="2575361819" sldId="316"/>
        </pc:sldMkLst>
      </pc:sldChg>
      <pc:sldChg chg="del">
        <pc:chgData name="Mahmoud Sajjadi" userId="7742ffe1-343c-44ee-bdb0-be8a7c47473e" providerId="ADAL" clId="{B5DF9EBF-DECE-4DEA-9C49-7A3E5D4C7B7C}" dt="2024-06-21T17:44:24.095" v="15" actId="47"/>
        <pc:sldMkLst>
          <pc:docMk/>
          <pc:sldMk cId="2787923780" sldId="317"/>
        </pc:sldMkLst>
      </pc:sldChg>
      <pc:sldChg chg="del">
        <pc:chgData name="Mahmoud Sajjadi" userId="7742ffe1-343c-44ee-bdb0-be8a7c47473e" providerId="ADAL" clId="{B5DF9EBF-DECE-4DEA-9C49-7A3E5D4C7B7C}" dt="2024-06-21T17:44:25.218" v="16" actId="47"/>
        <pc:sldMkLst>
          <pc:docMk/>
          <pc:sldMk cId="1506788079" sldId="318"/>
        </pc:sldMkLst>
      </pc:sldChg>
      <pc:sldChg chg="del">
        <pc:chgData name="Mahmoud Sajjadi" userId="7742ffe1-343c-44ee-bdb0-be8a7c47473e" providerId="ADAL" clId="{B5DF9EBF-DECE-4DEA-9C49-7A3E5D4C7B7C}" dt="2024-06-21T17:44:26.910" v="17" actId="47"/>
        <pc:sldMkLst>
          <pc:docMk/>
          <pc:sldMk cId="4174391145" sldId="319"/>
        </pc:sldMkLst>
      </pc:sldChg>
      <pc:sldChg chg="del">
        <pc:chgData name="Mahmoud Sajjadi" userId="7742ffe1-343c-44ee-bdb0-be8a7c47473e" providerId="ADAL" clId="{B5DF9EBF-DECE-4DEA-9C49-7A3E5D4C7B7C}" dt="2024-06-21T17:44:31.122" v="18" actId="47"/>
        <pc:sldMkLst>
          <pc:docMk/>
          <pc:sldMk cId="1990176810" sldId="321"/>
        </pc:sldMkLst>
      </pc:sldChg>
    </pc:docChg>
  </pc:docChgLst>
  <pc:docChgLst>
    <pc:chgData name="Mahmoud Sajjadi" userId="7742ffe1-343c-44ee-bdb0-be8a7c47473e" providerId="ADAL" clId="{582A2BF4-9CF0-4352-9AC4-D8510CAF4CF7}"/>
    <pc:docChg chg="undo custSel addSld modSld sldOrd">
      <pc:chgData name="Mahmoud Sajjadi" userId="7742ffe1-343c-44ee-bdb0-be8a7c47473e" providerId="ADAL" clId="{582A2BF4-9CF0-4352-9AC4-D8510CAF4CF7}" dt="2024-06-23T21:35:28.191" v="1194"/>
      <pc:docMkLst>
        <pc:docMk/>
      </pc:docMkLst>
      <pc:sldChg chg="addSp delSp modSp mod delAnim modAnim">
        <pc:chgData name="Mahmoud Sajjadi" userId="7742ffe1-343c-44ee-bdb0-be8a7c47473e" providerId="ADAL" clId="{582A2BF4-9CF0-4352-9AC4-D8510CAF4CF7}" dt="2024-06-23T18:35:49.401" v="324" actId="1076"/>
        <pc:sldMkLst>
          <pc:docMk/>
          <pc:sldMk cId="2549691419" sldId="281"/>
        </pc:sldMkLst>
        <pc:spChg chg="add mod">
          <ac:chgData name="Mahmoud Sajjadi" userId="7742ffe1-343c-44ee-bdb0-be8a7c47473e" providerId="ADAL" clId="{582A2BF4-9CF0-4352-9AC4-D8510CAF4CF7}" dt="2024-06-23T18:22:43.369" v="290" actId="1076"/>
          <ac:spMkLst>
            <pc:docMk/>
            <pc:sldMk cId="2549691419" sldId="281"/>
            <ac:spMk id="5" creationId="{0127AAE0-84ED-73C1-AFB2-7B0054C150BE}"/>
          </ac:spMkLst>
        </pc:spChg>
        <pc:spChg chg="add mod">
          <ac:chgData name="Mahmoud Sajjadi" userId="7742ffe1-343c-44ee-bdb0-be8a7c47473e" providerId="ADAL" clId="{582A2BF4-9CF0-4352-9AC4-D8510CAF4CF7}" dt="2024-06-23T18:22:55.979" v="294" actId="20577"/>
          <ac:spMkLst>
            <pc:docMk/>
            <pc:sldMk cId="2549691419" sldId="281"/>
            <ac:spMk id="32" creationId="{8CFA12BD-08C4-545B-4E6D-9BCC2DBE6DB4}"/>
          </ac:spMkLst>
        </pc:spChg>
        <pc:spChg chg="add mod">
          <ac:chgData name="Mahmoud Sajjadi" userId="7742ffe1-343c-44ee-bdb0-be8a7c47473e" providerId="ADAL" clId="{582A2BF4-9CF0-4352-9AC4-D8510CAF4CF7}" dt="2024-06-23T18:23:30.727" v="301" actId="1076"/>
          <ac:spMkLst>
            <pc:docMk/>
            <pc:sldMk cId="2549691419" sldId="281"/>
            <ac:spMk id="37" creationId="{C1872C6A-649D-69F7-468D-A7281CD9342B}"/>
          </ac:spMkLst>
        </pc:spChg>
        <pc:spChg chg="mod">
          <ac:chgData name="Mahmoud Sajjadi" userId="7742ffe1-343c-44ee-bdb0-be8a7c47473e" providerId="ADAL" clId="{582A2BF4-9CF0-4352-9AC4-D8510CAF4CF7}" dt="2024-06-23T18:23:06.814" v="295" actId="14100"/>
          <ac:spMkLst>
            <pc:docMk/>
            <pc:sldMk cId="2549691419" sldId="281"/>
            <ac:spMk id="48" creationId="{402BA1E1-6A25-07C7-8258-85621B35A328}"/>
          </ac:spMkLst>
        </pc:spChg>
        <pc:spChg chg="mod">
          <ac:chgData name="Mahmoud Sajjadi" userId="7742ffe1-343c-44ee-bdb0-be8a7c47473e" providerId="ADAL" clId="{582A2BF4-9CF0-4352-9AC4-D8510CAF4CF7}" dt="2024-06-23T18:22:37.192" v="289" actId="14100"/>
          <ac:spMkLst>
            <pc:docMk/>
            <pc:sldMk cId="2549691419" sldId="281"/>
            <ac:spMk id="49" creationId="{4B13EC38-1DE8-3BB8-F76D-3B2DF9F8321F}"/>
          </ac:spMkLst>
        </pc:spChg>
        <pc:spChg chg="del mod">
          <ac:chgData name="Mahmoud Sajjadi" userId="7742ffe1-343c-44ee-bdb0-be8a7c47473e" providerId="ADAL" clId="{582A2BF4-9CF0-4352-9AC4-D8510CAF4CF7}" dt="2024-06-23T18:25:00.260" v="307" actId="478"/>
          <ac:spMkLst>
            <pc:docMk/>
            <pc:sldMk cId="2549691419" sldId="281"/>
            <ac:spMk id="57" creationId="{DBFC208C-36C4-EB54-BA55-A8F6C394DF86}"/>
          </ac:spMkLst>
        </pc:spChg>
        <pc:picChg chg="mod">
          <ac:chgData name="Mahmoud Sajjadi" userId="7742ffe1-343c-44ee-bdb0-be8a7c47473e" providerId="ADAL" clId="{582A2BF4-9CF0-4352-9AC4-D8510CAF4CF7}" dt="2024-06-23T18:35:49.401" v="324" actId="1076"/>
          <ac:picMkLst>
            <pc:docMk/>
            <pc:sldMk cId="2549691419" sldId="281"/>
            <ac:picMk id="38" creationId="{41D5FB68-2D9C-1160-073D-4630DB7C4E1E}"/>
          </ac:picMkLst>
        </pc:picChg>
      </pc:sldChg>
      <pc:sldChg chg="addSp delSp modSp mod modAnim">
        <pc:chgData name="Mahmoud Sajjadi" userId="7742ffe1-343c-44ee-bdb0-be8a7c47473e" providerId="ADAL" clId="{582A2BF4-9CF0-4352-9AC4-D8510CAF4CF7}" dt="2024-06-23T18:58:47.080" v="562" actId="20577"/>
        <pc:sldMkLst>
          <pc:docMk/>
          <pc:sldMk cId="1662804511" sldId="282"/>
        </pc:sldMkLst>
        <pc:spChg chg="mod">
          <ac:chgData name="Mahmoud Sajjadi" userId="7742ffe1-343c-44ee-bdb0-be8a7c47473e" providerId="ADAL" clId="{582A2BF4-9CF0-4352-9AC4-D8510CAF4CF7}" dt="2024-06-23T18:58:47.080" v="562" actId="20577"/>
          <ac:spMkLst>
            <pc:docMk/>
            <pc:sldMk cId="1662804511" sldId="282"/>
            <ac:spMk id="2" creationId="{0E699BA2-656E-FDBC-8774-E763606C40A1}"/>
          </ac:spMkLst>
        </pc:spChg>
        <pc:spChg chg="mod">
          <ac:chgData name="Mahmoud Sajjadi" userId="7742ffe1-343c-44ee-bdb0-be8a7c47473e" providerId="ADAL" clId="{582A2BF4-9CF0-4352-9AC4-D8510CAF4CF7}" dt="2024-06-23T18:15:58.072" v="210" actId="1076"/>
          <ac:spMkLst>
            <pc:docMk/>
            <pc:sldMk cId="1662804511" sldId="282"/>
            <ac:spMk id="18" creationId="{F04F4DB1-64B4-EFFF-4422-2843C9C9B2E8}"/>
          </ac:spMkLst>
        </pc:spChg>
        <pc:grpChg chg="add del mod">
          <ac:chgData name="Mahmoud Sajjadi" userId="7742ffe1-343c-44ee-bdb0-be8a7c47473e" providerId="ADAL" clId="{582A2BF4-9CF0-4352-9AC4-D8510CAF4CF7}" dt="2024-06-23T18:14:07.871" v="194" actId="478"/>
          <ac:grpSpMkLst>
            <pc:docMk/>
            <pc:sldMk cId="1662804511" sldId="282"/>
            <ac:grpSpMk id="4" creationId="{72E835C0-FDC2-D3A6-1FB7-DC41CE9BB9FA}"/>
          </ac:grpSpMkLst>
        </pc:grpChg>
        <pc:picChg chg="add del mod">
          <ac:chgData name="Mahmoud Sajjadi" userId="7742ffe1-343c-44ee-bdb0-be8a7c47473e" providerId="ADAL" clId="{582A2BF4-9CF0-4352-9AC4-D8510CAF4CF7}" dt="2024-06-23T18:14:07.871" v="194" actId="478"/>
          <ac:picMkLst>
            <pc:docMk/>
            <pc:sldMk cId="1662804511" sldId="282"/>
            <ac:picMk id="19" creationId="{789815C9-65DE-92DF-4D2B-35DAB449A162}"/>
          </ac:picMkLst>
        </pc:picChg>
        <pc:picChg chg="add mod">
          <ac:chgData name="Mahmoud Sajjadi" userId="7742ffe1-343c-44ee-bdb0-be8a7c47473e" providerId="ADAL" clId="{582A2BF4-9CF0-4352-9AC4-D8510CAF4CF7}" dt="2024-06-23T18:15:58.072" v="210" actId="1076"/>
          <ac:picMkLst>
            <pc:docMk/>
            <pc:sldMk cId="1662804511" sldId="282"/>
            <ac:picMk id="1026" creationId="{B5DDB010-AD87-F203-FD2B-17D955756E7B}"/>
          </ac:picMkLst>
        </pc:picChg>
      </pc:sldChg>
      <pc:sldChg chg="modSp mod">
        <pc:chgData name="Mahmoud Sajjadi" userId="7742ffe1-343c-44ee-bdb0-be8a7c47473e" providerId="ADAL" clId="{582A2BF4-9CF0-4352-9AC4-D8510CAF4CF7}" dt="2024-06-23T19:00:58.103" v="565" actId="2711"/>
        <pc:sldMkLst>
          <pc:docMk/>
          <pc:sldMk cId="814146330" sldId="293"/>
        </pc:sldMkLst>
        <pc:spChg chg="mod">
          <ac:chgData name="Mahmoud Sajjadi" userId="7742ffe1-343c-44ee-bdb0-be8a7c47473e" providerId="ADAL" clId="{582A2BF4-9CF0-4352-9AC4-D8510CAF4CF7}" dt="2024-06-23T19:00:58.103" v="565" actId="2711"/>
          <ac:spMkLst>
            <pc:docMk/>
            <pc:sldMk cId="814146330" sldId="293"/>
            <ac:spMk id="1051" creationId="{187740BE-B9FA-B4AB-E047-6DFE31104FA7}"/>
          </ac:spMkLst>
        </pc:spChg>
        <pc:spChg chg="mod">
          <ac:chgData name="Mahmoud Sajjadi" userId="7742ffe1-343c-44ee-bdb0-be8a7c47473e" providerId="ADAL" clId="{582A2BF4-9CF0-4352-9AC4-D8510CAF4CF7}" dt="2024-06-23T19:00:53.625" v="564" actId="1076"/>
          <ac:spMkLst>
            <pc:docMk/>
            <pc:sldMk cId="814146330" sldId="293"/>
            <ac:spMk id="5239" creationId="{7CC703E7-E899-EB1E-1B1A-A658F54AB92B}"/>
          </ac:spMkLst>
        </pc:spChg>
      </pc:sldChg>
      <pc:sldChg chg="modSp">
        <pc:chgData name="Mahmoud Sajjadi" userId="7742ffe1-343c-44ee-bdb0-be8a7c47473e" providerId="ADAL" clId="{582A2BF4-9CF0-4352-9AC4-D8510CAF4CF7}" dt="2024-06-23T17:40:41.279" v="92" actId="255"/>
        <pc:sldMkLst>
          <pc:docMk/>
          <pc:sldMk cId="3078207453" sldId="296"/>
        </pc:sldMkLst>
        <pc:spChg chg="mod">
          <ac:chgData name="Mahmoud Sajjadi" userId="7742ffe1-343c-44ee-bdb0-be8a7c47473e" providerId="ADAL" clId="{582A2BF4-9CF0-4352-9AC4-D8510CAF4CF7}" dt="2024-06-23T17:40:41.279" v="92" actId="255"/>
          <ac:spMkLst>
            <pc:docMk/>
            <pc:sldMk cId="3078207453" sldId="296"/>
            <ac:spMk id="4" creationId="{55833B44-E8BA-9AE0-0287-9F9D61F8AD6D}"/>
          </ac:spMkLst>
        </pc:spChg>
      </pc:sldChg>
      <pc:sldChg chg="modSp mod">
        <pc:chgData name="Mahmoud Sajjadi" userId="7742ffe1-343c-44ee-bdb0-be8a7c47473e" providerId="ADAL" clId="{582A2BF4-9CF0-4352-9AC4-D8510CAF4CF7}" dt="2024-06-23T17:54:31.700" v="146" actId="1582"/>
        <pc:sldMkLst>
          <pc:docMk/>
          <pc:sldMk cId="1737208874" sldId="298"/>
        </pc:sldMkLst>
        <pc:spChg chg="mod">
          <ac:chgData name="Mahmoud Sajjadi" userId="7742ffe1-343c-44ee-bdb0-be8a7c47473e" providerId="ADAL" clId="{582A2BF4-9CF0-4352-9AC4-D8510CAF4CF7}" dt="2024-06-23T17:53:40.299" v="141" actId="20577"/>
          <ac:spMkLst>
            <pc:docMk/>
            <pc:sldMk cId="1737208874" sldId="298"/>
            <ac:spMk id="3" creationId="{D0471778-51DC-70C5-D5AD-D4BD29285187}"/>
          </ac:spMkLst>
        </pc:spChg>
        <pc:spChg chg="mod">
          <ac:chgData name="Mahmoud Sajjadi" userId="7742ffe1-343c-44ee-bdb0-be8a7c47473e" providerId="ADAL" clId="{582A2BF4-9CF0-4352-9AC4-D8510CAF4CF7}" dt="2024-06-23T17:54:31.700" v="146" actId="1582"/>
          <ac:spMkLst>
            <pc:docMk/>
            <pc:sldMk cId="1737208874" sldId="298"/>
            <ac:spMk id="4" creationId="{E5D8E28D-85FC-5586-4949-AA92CEB4F2D4}"/>
          </ac:spMkLst>
        </pc:spChg>
      </pc:sldChg>
      <pc:sldChg chg="modSp mod">
        <pc:chgData name="Mahmoud Sajjadi" userId="7742ffe1-343c-44ee-bdb0-be8a7c47473e" providerId="ADAL" clId="{582A2BF4-9CF0-4352-9AC4-D8510CAF4CF7}" dt="2024-06-23T17:42:17.621" v="102" actId="20577"/>
        <pc:sldMkLst>
          <pc:docMk/>
          <pc:sldMk cId="1731205919" sldId="300"/>
        </pc:sldMkLst>
        <pc:spChg chg="mod">
          <ac:chgData name="Mahmoud Sajjadi" userId="7742ffe1-343c-44ee-bdb0-be8a7c47473e" providerId="ADAL" clId="{582A2BF4-9CF0-4352-9AC4-D8510CAF4CF7}" dt="2024-06-23T17:39:19.438" v="76" actId="1076"/>
          <ac:spMkLst>
            <pc:docMk/>
            <pc:sldMk cId="1731205919" sldId="300"/>
            <ac:spMk id="3" creationId="{96785A0F-FA97-A0F4-81CF-8591A6711EC4}"/>
          </ac:spMkLst>
        </pc:spChg>
        <pc:spChg chg="mod ord">
          <ac:chgData name="Mahmoud Sajjadi" userId="7742ffe1-343c-44ee-bdb0-be8a7c47473e" providerId="ADAL" clId="{582A2BF4-9CF0-4352-9AC4-D8510CAF4CF7}" dt="2024-06-23T17:40:08.637" v="83" actId="1076"/>
          <ac:spMkLst>
            <pc:docMk/>
            <pc:sldMk cId="1731205919" sldId="300"/>
            <ac:spMk id="5" creationId="{C949225B-84C3-5BA0-FF1A-8C9F2D988CDC}"/>
          </ac:spMkLst>
        </pc:spChg>
        <pc:spChg chg="mod">
          <ac:chgData name="Mahmoud Sajjadi" userId="7742ffe1-343c-44ee-bdb0-be8a7c47473e" providerId="ADAL" clId="{582A2BF4-9CF0-4352-9AC4-D8510CAF4CF7}" dt="2024-06-23T17:34:54.361" v="22" actId="1076"/>
          <ac:spMkLst>
            <pc:docMk/>
            <pc:sldMk cId="1731205919" sldId="300"/>
            <ac:spMk id="19" creationId="{AE6E2261-BAEC-AF7F-292E-103DCB528F9C}"/>
          </ac:spMkLst>
        </pc:spChg>
        <pc:spChg chg="mod">
          <ac:chgData name="Mahmoud Sajjadi" userId="7742ffe1-343c-44ee-bdb0-be8a7c47473e" providerId="ADAL" clId="{582A2BF4-9CF0-4352-9AC4-D8510CAF4CF7}" dt="2024-06-23T17:34:54.361" v="22" actId="1076"/>
          <ac:spMkLst>
            <pc:docMk/>
            <pc:sldMk cId="1731205919" sldId="300"/>
            <ac:spMk id="29" creationId="{A69DA162-9B00-3717-9527-C25746A65B21}"/>
          </ac:spMkLst>
        </pc:spChg>
        <pc:spChg chg="mod">
          <ac:chgData name="Mahmoud Sajjadi" userId="7742ffe1-343c-44ee-bdb0-be8a7c47473e" providerId="ADAL" clId="{582A2BF4-9CF0-4352-9AC4-D8510CAF4CF7}" dt="2024-06-23T17:34:54.361" v="22" actId="1076"/>
          <ac:spMkLst>
            <pc:docMk/>
            <pc:sldMk cId="1731205919" sldId="300"/>
            <ac:spMk id="30" creationId="{85724745-D464-C66D-CF43-FFFAFE18E231}"/>
          </ac:spMkLst>
        </pc:spChg>
        <pc:grpChg chg="mod">
          <ac:chgData name="Mahmoud Sajjadi" userId="7742ffe1-343c-44ee-bdb0-be8a7c47473e" providerId="ADAL" clId="{582A2BF4-9CF0-4352-9AC4-D8510CAF4CF7}" dt="2024-06-23T17:39:49.273" v="80" actId="1076"/>
          <ac:grpSpMkLst>
            <pc:docMk/>
            <pc:sldMk cId="1731205919" sldId="300"/>
            <ac:grpSpMk id="11" creationId="{48088A92-9C27-1B51-5E8D-8B4FF88BCD0E}"/>
          </ac:grpSpMkLst>
        </pc:grpChg>
        <pc:grpChg chg="mod">
          <ac:chgData name="Mahmoud Sajjadi" userId="7742ffe1-343c-44ee-bdb0-be8a7c47473e" providerId="ADAL" clId="{582A2BF4-9CF0-4352-9AC4-D8510CAF4CF7}" dt="2024-06-23T17:39:49.273" v="80" actId="1076"/>
          <ac:grpSpMkLst>
            <pc:docMk/>
            <pc:sldMk cId="1731205919" sldId="300"/>
            <ac:grpSpMk id="35" creationId="{8041A959-72DA-AEE5-342C-3BE20736A6A0}"/>
          </ac:grpSpMkLst>
        </pc:grpChg>
        <pc:grpChg chg="mod">
          <ac:chgData name="Mahmoud Sajjadi" userId="7742ffe1-343c-44ee-bdb0-be8a7c47473e" providerId="ADAL" clId="{582A2BF4-9CF0-4352-9AC4-D8510CAF4CF7}" dt="2024-06-23T17:39:52.741" v="81" actId="1076"/>
          <ac:grpSpMkLst>
            <pc:docMk/>
            <pc:sldMk cId="1731205919" sldId="300"/>
            <ac:grpSpMk id="41" creationId="{9AB788F2-0E68-4ED6-23B9-8DEACCA48002}"/>
          </ac:grpSpMkLst>
        </pc:grpChg>
        <pc:graphicFrameChg chg="mod modGraphic">
          <ac:chgData name="Mahmoud Sajjadi" userId="7742ffe1-343c-44ee-bdb0-be8a7c47473e" providerId="ADAL" clId="{582A2BF4-9CF0-4352-9AC4-D8510CAF4CF7}" dt="2024-06-23T17:42:17.621" v="102" actId="20577"/>
          <ac:graphicFrameMkLst>
            <pc:docMk/>
            <pc:sldMk cId="1731205919" sldId="300"/>
            <ac:graphicFrameMk id="10" creationId="{EF6D6BF0-53BA-08AC-78C5-187AF8C5DE17}"/>
          </ac:graphicFrameMkLst>
        </pc:graphicFrameChg>
        <pc:picChg chg="mod">
          <ac:chgData name="Mahmoud Sajjadi" userId="7742ffe1-343c-44ee-bdb0-be8a7c47473e" providerId="ADAL" clId="{582A2BF4-9CF0-4352-9AC4-D8510CAF4CF7}" dt="2024-06-23T17:34:54.361" v="22" actId="1076"/>
          <ac:picMkLst>
            <pc:docMk/>
            <pc:sldMk cId="1731205919" sldId="300"/>
            <ac:picMk id="18" creationId="{C6EA58AC-BCB3-344C-A836-EA4A5188DE5A}"/>
          </ac:picMkLst>
        </pc:picChg>
        <pc:cxnChg chg="mod">
          <ac:chgData name="Mahmoud Sajjadi" userId="7742ffe1-343c-44ee-bdb0-be8a7c47473e" providerId="ADAL" clId="{582A2BF4-9CF0-4352-9AC4-D8510CAF4CF7}" dt="2024-06-23T17:39:49.273" v="80" actId="1076"/>
          <ac:cxnSpMkLst>
            <pc:docMk/>
            <pc:sldMk cId="1731205919" sldId="300"/>
            <ac:cxnSpMk id="31" creationId="{4BC9B74F-5684-1BBE-0AE1-6F33016DDEE3}"/>
          </ac:cxnSpMkLst>
        </pc:cxnChg>
        <pc:cxnChg chg="mod">
          <ac:chgData name="Mahmoud Sajjadi" userId="7742ffe1-343c-44ee-bdb0-be8a7c47473e" providerId="ADAL" clId="{582A2BF4-9CF0-4352-9AC4-D8510CAF4CF7}" dt="2024-06-23T17:39:57.062" v="82" actId="14100"/>
          <ac:cxnSpMkLst>
            <pc:docMk/>
            <pc:sldMk cId="1731205919" sldId="300"/>
            <ac:cxnSpMk id="43" creationId="{21E8806C-6883-0432-4211-448604C7BA85}"/>
          </ac:cxnSpMkLst>
        </pc:cxnChg>
        <pc:cxnChg chg="mod">
          <ac:chgData name="Mahmoud Sajjadi" userId="7742ffe1-343c-44ee-bdb0-be8a7c47473e" providerId="ADAL" clId="{582A2BF4-9CF0-4352-9AC4-D8510CAF4CF7}" dt="2024-06-23T17:39:52.741" v="81" actId="1076"/>
          <ac:cxnSpMkLst>
            <pc:docMk/>
            <pc:sldMk cId="1731205919" sldId="300"/>
            <ac:cxnSpMk id="49" creationId="{2BA6BFAC-A9D3-AC11-1C78-86C387AA6DCD}"/>
          </ac:cxnSpMkLst>
        </pc:cxnChg>
      </pc:sldChg>
      <pc:sldChg chg="modSp mod">
        <pc:chgData name="Mahmoud Sajjadi" userId="7742ffe1-343c-44ee-bdb0-be8a7c47473e" providerId="ADAL" clId="{582A2BF4-9CF0-4352-9AC4-D8510CAF4CF7}" dt="2024-06-23T17:41:19.814" v="99" actId="1076"/>
        <pc:sldMkLst>
          <pc:docMk/>
          <pc:sldMk cId="4050206099" sldId="301"/>
        </pc:sldMkLst>
        <pc:spChg chg="mod">
          <ac:chgData name="Mahmoud Sajjadi" userId="7742ffe1-343c-44ee-bdb0-be8a7c47473e" providerId="ADAL" clId="{582A2BF4-9CF0-4352-9AC4-D8510CAF4CF7}" dt="2024-06-23T17:41:19.814" v="99" actId="1076"/>
          <ac:spMkLst>
            <pc:docMk/>
            <pc:sldMk cId="4050206099" sldId="301"/>
            <ac:spMk id="15" creationId="{13F918A8-1BC5-3FC1-154F-15CE13907478}"/>
          </ac:spMkLst>
        </pc:spChg>
      </pc:sldChg>
      <pc:sldChg chg="modSp mod">
        <pc:chgData name="Mahmoud Sajjadi" userId="7742ffe1-343c-44ee-bdb0-be8a7c47473e" providerId="ADAL" clId="{582A2BF4-9CF0-4352-9AC4-D8510CAF4CF7}" dt="2024-06-23T17:41:42.422" v="100" actId="1076"/>
        <pc:sldMkLst>
          <pc:docMk/>
          <pc:sldMk cId="1961470197" sldId="303"/>
        </pc:sldMkLst>
        <pc:spChg chg="mod">
          <ac:chgData name="Mahmoud Sajjadi" userId="7742ffe1-343c-44ee-bdb0-be8a7c47473e" providerId="ADAL" clId="{582A2BF4-9CF0-4352-9AC4-D8510CAF4CF7}" dt="2024-06-23T17:41:42.422" v="100" actId="1076"/>
          <ac:spMkLst>
            <pc:docMk/>
            <pc:sldMk cId="1961470197" sldId="303"/>
            <ac:spMk id="4" creationId="{68D73FA9-8600-FFEA-89C7-90BB653E64F3}"/>
          </ac:spMkLst>
        </pc:spChg>
      </pc:sldChg>
      <pc:sldChg chg="addSp delSp modSp mod delAnim modAnim modNotesTx">
        <pc:chgData name="Mahmoud Sajjadi" userId="7742ffe1-343c-44ee-bdb0-be8a7c47473e" providerId="ADAL" clId="{582A2BF4-9CF0-4352-9AC4-D8510CAF4CF7}" dt="2024-06-23T21:35:28.191" v="1194"/>
        <pc:sldMkLst>
          <pc:docMk/>
          <pc:sldMk cId="4271652697" sldId="305"/>
        </pc:sldMkLst>
        <pc:spChg chg="add mod">
          <ac:chgData name="Mahmoud Sajjadi" userId="7742ffe1-343c-44ee-bdb0-be8a7c47473e" providerId="ADAL" clId="{582A2BF4-9CF0-4352-9AC4-D8510CAF4CF7}" dt="2024-06-23T19:06:02.705" v="568" actId="1076"/>
          <ac:spMkLst>
            <pc:docMk/>
            <pc:sldMk cId="4271652697" sldId="305"/>
            <ac:spMk id="6" creationId="{ECAB7EEA-511D-B65D-73D9-85B28A2CF91A}"/>
          </ac:spMkLst>
        </pc:spChg>
        <pc:spChg chg="add mod">
          <ac:chgData name="Mahmoud Sajjadi" userId="7742ffe1-343c-44ee-bdb0-be8a7c47473e" providerId="ADAL" clId="{582A2BF4-9CF0-4352-9AC4-D8510CAF4CF7}" dt="2024-06-23T21:19:56.185" v="1151" actId="6549"/>
          <ac:spMkLst>
            <pc:docMk/>
            <pc:sldMk cId="4271652697" sldId="305"/>
            <ac:spMk id="7" creationId="{831802AF-CE1E-70CF-430E-474345E90F66}"/>
          </ac:spMkLst>
        </pc:spChg>
        <pc:spChg chg="add">
          <ac:chgData name="Mahmoud Sajjadi" userId="7742ffe1-343c-44ee-bdb0-be8a7c47473e" providerId="ADAL" clId="{582A2BF4-9CF0-4352-9AC4-D8510CAF4CF7}" dt="2024-06-23T20:47:48.582" v="779"/>
          <ac:spMkLst>
            <pc:docMk/>
            <pc:sldMk cId="4271652697" sldId="305"/>
            <ac:spMk id="8" creationId="{5652D566-D885-7493-4322-1FACEA2F9A32}"/>
          </ac:spMkLst>
        </pc:spChg>
        <pc:spChg chg="add">
          <ac:chgData name="Mahmoud Sajjadi" userId="7742ffe1-343c-44ee-bdb0-be8a7c47473e" providerId="ADAL" clId="{582A2BF4-9CF0-4352-9AC4-D8510CAF4CF7}" dt="2024-06-23T20:47:53.737" v="780"/>
          <ac:spMkLst>
            <pc:docMk/>
            <pc:sldMk cId="4271652697" sldId="305"/>
            <ac:spMk id="11" creationId="{00A28ABC-F688-EA9A-B4F0-DE12B1F0F068}"/>
          </ac:spMkLst>
        </pc:spChg>
        <pc:spChg chg="add mod">
          <ac:chgData name="Mahmoud Sajjadi" userId="7742ffe1-343c-44ee-bdb0-be8a7c47473e" providerId="ADAL" clId="{582A2BF4-9CF0-4352-9AC4-D8510CAF4CF7}" dt="2024-06-23T20:48:06.366" v="782"/>
          <ac:spMkLst>
            <pc:docMk/>
            <pc:sldMk cId="4271652697" sldId="305"/>
            <ac:spMk id="12" creationId="{CF5F5C35-B8D5-900C-F74D-A622A0A380D2}"/>
          </ac:spMkLst>
        </pc:spChg>
        <pc:spChg chg="add mod">
          <ac:chgData name="Mahmoud Sajjadi" userId="7742ffe1-343c-44ee-bdb0-be8a7c47473e" providerId="ADAL" clId="{582A2BF4-9CF0-4352-9AC4-D8510CAF4CF7}" dt="2024-06-23T20:48:14.981" v="785"/>
          <ac:spMkLst>
            <pc:docMk/>
            <pc:sldMk cId="4271652697" sldId="305"/>
            <ac:spMk id="13" creationId="{B3CA3524-BCD0-F263-2992-2D7F93FF3CCE}"/>
          </ac:spMkLst>
        </pc:spChg>
        <pc:spChg chg="add mod">
          <ac:chgData name="Mahmoud Sajjadi" userId="7742ffe1-343c-44ee-bdb0-be8a7c47473e" providerId="ADAL" clId="{582A2BF4-9CF0-4352-9AC4-D8510CAF4CF7}" dt="2024-06-23T21:20:14.986" v="1152" actId="1076"/>
          <ac:spMkLst>
            <pc:docMk/>
            <pc:sldMk cId="4271652697" sldId="305"/>
            <ac:spMk id="14" creationId="{BC72C6DF-32CD-2CDD-BC4B-4085E863C471}"/>
          </ac:spMkLst>
        </pc:spChg>
        <pc:spChg chg="add mod">
          <ac:chgData name="Mahmoud Sajjadi" userId="7742ffe1-343c-44ee-bdb0-be8a7c47473e" providerId="ADAL" clId="{582A2BF4-9CF0-4352-9AC4-D8510CAF4CF7}" dt="2024-06-23T21:20:14.986" v="1152" actId="1076"/>
          <ac:spMkLst>
            <pc:docMk/>
            <pc:sldMk cId="4271652697" sldId="305"/>
            <ac:spMk id="16" creationId="{EF1B4933-7F18-55B8-D842-B1CA5ABD3CA8}"/>
          </ac:spMkLst>
        </pc:spChg>
        <pc:spChg chg="add mod">
          <ac:chgData name="Mahmoud Sajjadi" userId="7742ffe1-343c-44ee-bdb0-be8a7c47473e" providerId="ADAL" clId="{582A2BF4-9CF0-4352-9AC4-D8510CAF4CF7}" dt="2024-06-23T21:20:14.986" v="1152" actId="1076"/>
          <ac:spMkLst>
            <pc:docMk/>
            <pc:sldMk cId="4271652697" sldId="305"/>
            <ac:spMk id="17" creationId="{1CCBCF36-EF5E-80E6-36C3-6FB10C1A03DF}"/>
          </ac:spMkLst>
        </pc:spChg>
        <pc:spChg chg="add del mod">
          <ac:chgData name="Mahmoud Sajjadi" userId="7742ffe1-343c-44ee-bdb0-be8a7c47473e" providerId="ADAL" clId="{582A2BF4-9CF0-4352-9AC4-D8510CAF4CF7}" dt="2024-06-23T21:19:04.051" v="1130" actId="478"/>
          <ac:spMkLst>
            <pc:docMk/>
            <pc:sldMk cId="4271652697" sldId="305"/>
            <ac:spMk id="19" creationId="{D8D0A264-90FE-884B-138E-A7E139B44109}"/>
          </ac:spMkLst>
        </pc:spChg>
        <pc:spChg chg="del mod">
          <ac:chgData name="Mahmoud Sajjadi" userId="7742ffe1-343c-44ee-bdb0-be8a7c47473e" providerId="ADAL" clId="{582A2BF4-9CF0-4352-9AC4-D8510CAF4CF7}" dt="2024-06-23T20:58:01.627" v="924" actId="478"/>
          <ac:spMkLst>
            <pc:docMk/>
            <pc:sldMk cId="4271652697" sldId="305"/>
            <ac:spMk id="23" creationId="{4C736BEE-2E19-FDC6-DB4A-92CAFC0AD084}"/>
          </ac:spMkLst>
        </pc:spChg>
        <pc:spChg chg="del mod">
          <ac:chgData name="Mahmoud Sajjadi" userId="7742ffe1-343c-44ee-bdb0-be8a7c47473e" providerId="ADAL" clId="{582A2BF4-9CF0-4352-9AC4-D8510CAF4CF7}" dt="2024-06-23T20:58:00.032" v="923" actId="478"/>
          <ac:spMkLst>
            <pc:docMk/>
            <pc:sldMk cId="4271652697" sldId="305"/>
            <ac:spMk id="26" creationId="{3550F068-9146-ECF5-B2D4-AC37150CBE9B}"/>
          </ac:spMkLst>
        </pc:spChg>
        <pc:spChg chg="mod">
          <ac:chgData name="Mahmoud Sajjadi" userId="7742ffe1-343c-44ee-bdb0-be8a7c47473e" providerId="ADAL" clId="{582A2BF4-9CF0-4352-9AC4-D8510CAF4CF7}" dt="2024-06-23T21:20:14.986" v="1152" actId="1076"/>
          <ac:spMkLst>
            <pc:docMk/>
            <pc:sldMk cId="4271652697" sldId="305"/>
            <ac:spMk id="96" creationId="{B2770F2F-4FFF-D8DD-2990-E7BF0309FE85}"/>
          </ac:spMkLst>
        </pc:spChg>
        <pc:spChg chg="mod">
          <ac:chgData name="Mahmoud Sajjadi" userId="7742ffe1-343c-44ee-bdb0-be8a7c47473e" providerId="ADAL" clId="{582A2BF4-9CF0-4352-9AC4-D8510CAF4CF7}" dt="2024-06-23T21:20:14.986" v="1152" actId="1076"/>
          <ac:spMkLst>
            <pc:docMk/>
            <pc:sldMk cId="4271652697" sldId="305"/>
            <ac:spMk id="97" creationId="{DA1709A6-A6C3-E2D8-4338-42BAF1523ADF}"/>
          </ac:spMkLst>
        </pc:spChg>
        <pc:spChg chg="mod">
          <ac:chgData name="Mahmoud Sajjadi" userId="7742ffe1-343c-44ee-bdb0-be8a7c47473e" providerId="ADAL" clId="{582A2BF4-9CF0-4352-9AC4-D8510CAF4CF7}" dt="2024-06-23T21:20:14.986" v="1152" actId="1076"/>
          <ac:spMkLst>
            <pc:docMk/>
            <pc:sldMk cId="4271652697" sldId="305"/>
            <ac:spMk id="98" creationId="{A3F8179A-F9F0-A5E3-CF8E-09C748FBCE74}"/>
          </ac:spMkLst>
        </pc:spChg>
        <pc:spChg chg="mod">
          <ac:chgData name="Mahmoud Sajjadi" userId="7742ffe1-343c-44ee-bdb0-be8a7c47473e" providerId="ADAL" clId="{582A2BF4-9CF0-4352-9AC4-D8510CAF4CF7}" dt="2024-06-23T21:20:14.986" v="1152" actId="1076"/>
          <ac:spMkLst>
            <pc:docMk/>
            <pc:sldMk cId="4271652697" sldId="305"/>
            <ac:spMk id="99" creationId="{3A323E9E-D7FD-C189-4F31-36AD6B83B1CE}"/>
          </ac:spMkLst>
        </pc:spChg>
        <pc:spChg chg="mod">
          <ac:chgData name="Mahmoud Sajjadi" userId="7742ffe1-343c-44ee-bdb0-be8a7c47473e" providerId="ADAL" clId="{582A2BF4-9CF0-4352-9AC4-D8510CAF4CF7}" dt="2024-06-23T21:20:14.986" v="1152" actId="1076"/>
          <ac:spMkLst>
            <pc:docMk/>
            <pc:sldMk cId="4271652697" sldId="305"/>
            <ac:spMk id="100" creationId="{4C1A9996-847F-CF6C-4A7B-7630E4DC770A}"/>
          </ac:spMkLst>
        </pc:spChg>
        <pc:spChg chg="mod">
          <ac:chgData name="Mahmoud Sajjadi" userId="7742ffe1-343c-44ee-bdb0-be8a7c47473e" providerId="ADAL" clId="{582A2BF4-9CF0-4352-9AC4-D8510CAF4CF7}" dt="2024-06-23T21:20:14.986" v="1152" actId="1076"/>
          <ac:spMkLst>
            <pc:docMk/>
            <pc:sldMk cId="4271652697" sldId="305"/>
            <ac:spMk id="101" creationId="{E83F7842-C6DC-257B-A2ED-7E6B0AC7B520}"/>
          </ac:spMkLst>
        </pc:spChg>
        <pc:spChg chg="mod">
          <ac:chgData name="Mahmoud Sajjadi" userId="7742ffe1-343c-44ee-bdb0-be8a7c47473e" providerId="ADAL" clId="{582A2BF4-9CF0-4352-9AC4-D8510CAF4CF7}" dt="2024-06-23T21:20:14.986" v="1152" actId="1076"/>
          <ac:spMkLst>
            <pc:docMk/>
            <pc:sldMk cId="4271652697" sldId="305"/>
            <ac:spMk id="102" creationId="{52EDB420-0591-9E23-D6E3-91FE28C40B06}"/>
          </ac:spMkLst>
        </pc:spChg>
        <pc:spChg chg="mod">
          <ac:chgData name="Mahmoud Sajjadi" userId="7742ffe1-343c-44ee-bdb0-be8a7c47473e" providerId="ADAL" clId="{582A2BF4-9CF0-4352-9AC4-D8510CAF4CF7}" dt="2024-06-23T21:20:14.986" v="1152" actId="1076"/>
          <ac:spMkLst>
            <pc:docMk/>
            <pc:sldMk cId="4271652697" sldId="305"/>
            <ac:spMk id="103" creationId="{56650AB0-B8ED-F2B1-18E4-CC190FD440A0}"/>
          </ac:spMkLst>
        </pc:spChg>
        <pc:spChg chg="mod">
          <ac:chgData name="Mahmoud Sajjadi" userId="7742ffe1-343c-44ee-bdb0-be8a7c47473e" providerId="ADAL" clId="{582A2BF4-9CF0-4352-9AC4-D8510CAF4CF7}" dt="2024-06-23T21:20:14.986" v="1152" actId="1076"/>
          <ac:spMkLst>
            <pc:docMk/>
            <pc:sldMk cId="4271652697" sldId="305"/>
            <ac:spMk id="104" creationId="{156B692A-4CB1-D2EA-3BFF-ECA3405D0AC8}"/>
          </ac:spMkLst>
        </pc:spChg>
        <pc:spChg chg="mod">
          <ac:chgData name="Mahmoud Sajjadi" userId="7742ffe1-343c-44ee-bdb0-be8a7c47473e" providerId="ADAL" clId="{582A2BF4-9CF0-4352-9AC4-D8510CAF4CF7}" dt="2024-06-23T21:20:14.986" v="1152" actId="1076"/>
          <ac:spMkLst>
            <pc:docMk/>
            <pc:sldMk cId="4271652697" sldId="305"/>
            <ac:spMk id="105" creationId="{AADEFFD8-0D20-470F-9BDC-CF443B9D33B1}"/>
          </ac:spMkLst>
        </pc:spChg>
        <pc:grpChg chg="mod">
          <ac:chgData name="Mahmoud Sajjadi" userId="7742ffe1-343c-44ee-bdb0-be8a7c47473e" providerId="ADAL" clId="{582A2BF4-9CF0-4352-9AC4-D8510CAF4CF7}" dt="2024-06-23T21:20:14.986" v="1152" actId="1076"/>
          <ac:grpSpMkLst>
            <pc:docMk/>
            <pc:sldMk cId="4271652697" sldId="305"/>
            <ac:grpSpMk id="5" creationId="{62359F6E-5106-CB6E-3055-C32895ED4C00}"/>
          </ac:grpSpMkLst>
        </pc:grpChg>
        <pc:grpChg chg="mod">
          <ac:chgData name="Mahmoud Sajjadi" userId="7742ffe1-343c-44ee-bdb0-be8a7c47473e" providerId="ADAL" clId="{582A2BF4-9CF0-4352-9AC4-D8510CAF4CF7}" dt="2024-06-23T21:20:14.986" v="1152" actId="1076"/>
          <ac:grpSpMkLst>
            <pc:docMk/>
            <pc:sldMk cId="4271652697" sldId="305"/>
            <ac:grpSpMk id="9" creationId="{2E3728D4-4DB2-11F9-D29D-8743B6DF939B}"/>
          </ac:grpSpMkLst>
        </pc:grpChg>
        <pc:grpChg chg="mod">
          <ac:chgData name="Mahmoud Sajjadi" userId="7742ffe1-343c-44ee-bdb0-be8a7c47473e" providerId="ADAL" clId="{582A2BF4-9CF0-4352-9AC4-D8510CAF4CF7}" dt="2024-06-23T21:20:14.986" v="1152" actId="1076"/>
          <ac:grpSpMkLst>
            <pc:docMk/>
            <pc:sldMk cId="4271652697" sldId="305"/>
            <ac:grpSpMk id="10" creationId="{79451CBD-2079-70EB-6C9A-2AECB54DCAD5}"/>
          </ac:grpSpMkLst>
        </pc:grpChg>
        <pc:grpChg chg="mod">
          <ac:chgData name="Mahmoud Sajjadi" userId="7742ffe1-343c-44ee-bdb0-be8a7c47473e" providerId="ADAL" clId="{582A2BF4-9CF0-4352-9AC4-D8510CAF4CF7}" dt="2024-06-23T21:20:14.986" v="1152" actId="1076"/>
          <ac:grpSpMkLst>
            <pc:docMk/>
            <pc:sldMk cId="4271652697" sldId="305"/>
            <ac:grpSpMk id="24" creationId="{1DBE1AA8-BD65-8812-BB11-FC37C9230570}"/>
          </ac:grpSpMkLst>
        </pc:grpChg>
        <pc:grpChg chg="mod">
          <ac:chgData name="Mahmoud Sajjadi" userId="7742ffe1-343c-44ee-bdb0-be8a7c47473e" providerId="ADAL" clId="{582A2BF4-9CF0-4352-9AC4-D8510CAF4CF7}" dt="2024-06-23T21:20:14.986" v="1152" actId="1076"/>
          <ac:grpSpMkLst>
            <pc:docMk/>
            <pc:sldMk cId="4271652697" sldId="305"/>
            <ac:grpSpMk id="25" creationId="{B8CA1785-88DB-CB81-1B66-AA9126F42B8D}"/>
          </ac:grpSpMkLst>
        </pc:grpChg>
        <pc:grpChg chg="mod">
          <ac:chgData name="Mahmoud Sajjadi" userId="7742ffe1-343c-44ee-bdb0-be8a7c47473e" providerId="ADAL" clId="{582A2BF4-9CF0-4352-9AC4-D8510CAF4CF7}" dt="2024-06-23T21:20:14.986" v="1152" actId="1076"/>
          <ac:grpSpMkLst>
            <pc:docMk/>
            <pc:sldMk cId="4271652697" sldId="305"/>
            <ac:grpSpMk id="46" creationId="{89E1E250-D396-01C7-C6BA-E353B39FB177}"/>
          </ac:grpSpMkLst>
        </pc:grpChg>
        <pc:grpChg chg="mod">
          <ac:chgData name="Mahmoud Sajjadi" userId="7742ffe1-343c-44ee-bdb0-be8a7c47473e" providerId="ADAL" clId="{582A2BF4-9CF0-4352-9AC4-D8510CAF4CF7}" dt="2024-06-23T21:20:14.986" v="1152" actId="1076"/>
          <ac:grpSpMkLst>
            <pc:docMk/>
            <pc:sldMk cId="4271652697" sldId="305"/>
            <ac:grpSpMk id="47" creationId="{8357B0DA-EEA4-3A96-651C-06A787880946}"/>
          </ac:grpSpMkLst>
        </pc:grpChg>
        <pc:grpChg chg="mod">
          <ac:chgData name="Mahmoud Sajjadi" userId="7742ffe1-343c-44ee-bdb0-be8a7c47473e" providerId="ADAL" clId="{582A2BF4-9CF0-4352-9AC4-D8510CAF4CF7}" dt="2024-06-23T21:20:14.986" v="1152" actId="1076"/>
          <ac:grpSpMkLst>
            <pc:docMk/>
            <pc:sldMk cId="4271652697" sldId="305"/>
            <ac:grpSpMk id="54" creationId="{5F37C65D-CC2E-83D6-60E6-C5B04982C538}"/>
          </ac:grpSpMkLst>
        </pc:grpChg>
        <pc:graphicFrameChg chg="add mod modGraphic">
          <ac:chgData name="Mahmoud Sajjadi" userId="7742ffe1-343c-44ee-bdb0-be8a7c47473e" providerId="ADAL" clId="{582A2BF4-9CF0-4352-9AC4-D8510CAF4CF7}" dt="2024-06-23T21:21:26.933" v="1159" actId="1076"/>
          <ac:graphicFrameMkLst>
            <pc:docMk/>
            <pc:sldMk cId="4271652697" sldId="305"/>
            <ac:graphicFrameMk id="20" creationId="{2AEDBB75-9AC6-CC8C-3C71-146B058F9EEB}"/>
          </ac:graphicFrameMkLst>
        </pc:graphicFrameChg>
        <pc:picChg chg="mod">
          <ac:chgData name="Mahmoud Sajjadi" userId="7742ffe1-343c-44ee-bdb0-be8a7c47473e" providerId="ADAL" clId="{582A2BF4-9CF0-4352-9AC4-D8510CAF4CF7}" dt="2024-06-23T21:20:14.986" v="1152" actId="1076"/>
          <ac:picMkLst>
            <pc:docMk/>
            <pc:sldMk cId="4271652697" sldId="305"/>
            <ac:picMk id="3" creationId="{F0564235-B6B7-60CB-E8BA-0EC25114819E}"/>
          </ac:picMkLst>
        </pc:picChg>
        <pc:picChg chg="mod">
          <ac:chgData name="Mahmoud Sajjadi" userId="7742ffe1-343c-44ee-bdb0-be8a7c47473e" providerId="ADAL" clId="{582A2BF4-9CF0-4352-9AC4-D8510CAF4CF7}" dt="2024-06-23T21:20:14.986" v="1152" actId="1076"/>
          <ac:picMkLst>
            <pc:docMk/>
            <pc:sldMk cId="4271652697" sldId="305"/>
            <ac:picMk id="15" creationId="{81300FB4-79B0-C487-9B75-DF18D87E39FE}"/>
          </ac:picMkLst>
        </pc:picChg>
        <pc:picChg chg="mod">
          <ac:chgData name="Mahmoud Sajjadi" userId="7742ffe1-343c-44ee-bdb0-be8a7c47473e" providerId="ADAL" clId="{582A2BF4-9CF0-4352-9AC4-D8510CAF4CF7}" dt="2024-06-23T21:20:14.986" v="1152" actId="1076"/>
          <ac:picMkLst>
            <pc:docMk/>
            <pc:sldMk cId="4271652697" sldId="305"/>
            <ac:picMk id="18" creationId="{B2366225-BB5F-C9D6-E898-A5813A262F2C}"/>
          </ac:picMkLst>
        </pc:picChg>
        <pc:picChg chg="mod">
          <ac:chgData name="Mahmoud Sajjadi" userId="7742ffe1-343c-44ee-bdb0-be8a7c47473e" providerId="ADAL" clId="{582A2BF4-9CF0-4352-9AC4-D8510CAF4CF7}" dt="2024-06-23T21:20:14.986" v="1152" actId="1076"/>
          <ac:picMkLst>
            <pc:docMk/>
            <pc:sldMk cId="4271652697" sldId="305"/>
            <ac:picMk id="35" creationId="{8CCE6691-8E60-4FCD-0ED4-8931D8ADD2EC}"/>
          </ac:picMkLst>
        </pc:picChg>
        <pc:picChg chg="mod">
          <ac:chgData name="Mahmoud Sajjadi" userId="7742ffe1-343c-44ee-bdb0-be8a7c47473e" providerId="ADAL" clId="{582A2BF4-9CF0-4352-9AC4-D8510CAF4CF7}" dt="2024-06-23T21:20:14.986" v="1152" actId="1076"/>
          <ac:picMkLst>
            <pc:docMk/>
            <pc:sldMk cId="4271652697" sldId="305"/>
            <ac:picMk id="45" creationId="{EF4A2542-BA7D-70CF-1EF2-C70E18E785AE}"/>
          </ac:picMkLst>
        </pc:picChg>
        <pc:picChg chg="mod">
          <ac:chgData name="Mahmoud Sajjadi" userId="7742ffe1-343c-44ee-bdb0-be8a7c47473e" providerId="ADAL" clId="{582A2BF4-9CF0-4352-9AC4-D8510CAF4CF7}" dt="2024-06-23T21:20:14.986" v="1152" actId="1076"/>
          <ac:picMkLst>
            <pc:docMk/>
            <pc:sldMk cId="4271652697" sldId="305"/>
            <ac:picMk id="48" creationId="{C8406466-A040-5DFD-E6E5-8881D97148D6}"/>
          </ac:picMkLst>
        </pc:picChg>
        <pc:picChg chg="mod">
          <ac:chgData name="Mahmoud Sajjadi" userId="7742ffe1-343c-44ee-bdb0-be8a7c47473e" providerId="ADAL" clId="{582A2BF4-9CF0-4352-9AC4-D8510CAF4CF7}" dt="2024-06-23T21:20:14.986" v="1152" actId="1076"/>
          <ac:picMkLst>
            <pc:docMk/>
            <pc:sldMk cId="4271652697" sldId="305"/>
            <ac:picMk id="50" creationId="{84E817FF-69D6-FE78-6F0B-29C20939C262}"/>
          </ac:picMkLst>
        </pc:picChg>
        <pc:picChg chg="mod">
          <ac:chgData name="Mahmoud Sajjadi" userId="7742ffe1-343c-44ee-bdb0-be8a7c47473e" providerId="ADAL" clId="{582A2BF4-9CF0-4352-9AC4-D8510CAF4CF7}" dt="2024-06-23T21:20:14.986" v="1152" actId="1076"/>
          <ac:picMkLst>
            <pc:docMk/>
            <pc:sldMk cId="4271652697" sldId="305"/>
            <ac:picMk id="51" creationId="{CE8628C1-9410-4C7A-4904-8DD618538122}"/>
          </ac:picMkLst>
        </pc:picChg>
        <pc:picChg chg="mod">
          <ac:chgData name="Mahmoud Sajjadi" userId="7742ffe1-343c-44ee-bdb0-be8a7c47473e" providerId="ADAL" clId="{582A2BF4-9CF0-4352-9AC4-D8510CAF4CF7}" dt="2024-06-23T21:20:14.986" v="1152" actId="1076"/>
          <ac:picMkLst>
            <pc:docMk/>
            <pc:sldMk cId="4271652697" sldId="305"/>
            <ac:picMk id="52" creationId="{3240A46D-6F0D-B643-28E0-53C20AECF926}"/>
          </ac:picMkLst>
        </pc:picChg>
        <pc:picChg chg="mod">
          <ac:chgData name="Mahmoud Sajjadi" userId="7742ffe1-343c-44ee-bdb0-be8a7c47473e" providerId="ADAL" clId="{582A2BF4-9CF0-4352-9AC4-D8510CAF4CF7}" dt="2024-06-23T21:20:14.986" v="1152" actId="1076"/>
          <ac:picMkLst>
            <pc:docMk/>
            <pc:sldMk cId="4271652697" sldId="305"/>
            <ac:picMk id="55" creationId="{7B1649E9-9F66-C536-36CA-98344DFED4D0}"/>
          </ac:picMkLst>
        </pc:picChg>
        <pc:picChg chg="mod">
          <ac:chgData name="Mahmoud Sajjadi" userId="7742ffe1-343c-44ee-bdb0-be8a7c47473e" providerId="ADAL" clId="{582A2BF4-9CF0-4352-9AC4-D8510CAF4CF7}" dt="2024-06-23T21:20:14.986" v="1152" actId="1076"/>
          <ac:picMkLst>
            <pc:docMk/>
            <pc:sldMk cId="4271652697" sldId="305"/>
            <ac:picMk id="56" creationId="{90AC111B-7114-006D-8E62-1C826511A165}"/>
          </ac:picMkLst>
        </pc:picChg>
        <pc:picChg chg="mod">
          <ac:chgData name="Mahmoud Sajjadi" userId="7742ffe1-343c-44ee-bdb0-be8a7c47473e" providerId="ADAL" clId="{582A2BF4-9CF0-4352-9AC4-D8510CAF4CF7}" dt="2024-06-23T21:20:14.986" v="1152" actId="1076"/>
          <ac:picMkLst>
            <pc:docMk/>
            <pc:sldMk cId="4271652697" sldId="305"/>
            <ac:picMk id="128" creationId="{69A13C64-B2F3-C04F-1872-21C37CFE7187}"/>
          </ac:picMkLst>
        </pc:picChg>
        <pc:picChg chg="mod">
          <ac:chgData name="Mahmoud Sajjadi" userId="7742ffe1-343c-44ee-bdb0-be8a7c47473e" providerId="ADAL" clId="{582A2BF4-9CF0-4352-9AC4-D8510CAF4CF7}" dt="2024-06-23T21:20:14.986" v="1152" actId="1076"/>
          <ac:picMkLst>
            <pc:docMk/>
            <pc:sldMk cId="4271652697" sldId="305"/>
            <ac:picMk id="129" creationId="{37DE0911-0451-DB81-F99B-7F72C726FE3D}"/>
          </ac:picMkLst>
        </pc:picChg>
        <pc:picChg chg="mod">
          <ac:chgData name="Mahmoud Sajjadi" userId="7742ffe1-343c-44ee-bdb0-be8a7c47473e" providerId="ADAL" clId="{582A2BF4-9CF0-4352-9AC4-D8510CAF4CF7}" dt="2024-06-23T21:20:14.986" v="1152" actId="1076"/>
          <ac:picMkLst>
            <pc:docMk/>
            <pc:sldMk cId="4271652697" sldId="305"/>
            <ac:picMk id="130" creationId="{11DBE265-C0DA-2169-9D9E-19B60941D66E}"/>
          </ac:picMkLst>
        </pc:picChg>
        <pc:picChg chg="mod">
          <ac:chgData name="Mahmoud Sajjadi" userId="7742ffe1-343c-44ee-bdb0-be8a7c47473e" providerId="ADAL" clId="{582A2BF4-9CF0-4352-9AC4-D8510CAF4CF7}" dt="2024-06-23T21:20:14.986" v="1152" actId="1076"/>
          <ac:picMkLst>
            <pc:docMk/>
            <pc:sldMk cId="4271652697" sldId="305"/>
            <ac:picMk id="2052" creationId="{259ECC94-EA28-F24D-B386-59FCE8FD6869}"/>
          </ac:picMkLst>
        </pc:picChg>
        <pc:cxnChg chg="mod">
          <ac:chgData name="Mahmoud Sajjadi" userId="7742ffe1-343c-44ee-bdb0-be8a7c47473e" providerId="ADAL" clId="{582A2BF4-9CF0-4352-9AC4-D8510CAF4CF7}" dt="2024-06-23T21:20:14.986" v="1152" actId="1076"/>
          <ac:cxnSpMkLst>
            <pc:docMk/>
            <pc:sldMk cId="4271652697" sldId="305"/>
            <ac:cxnSpMk id="92" creationId="{2328500D-813D-E7CA-4173-22C4C2F85D7F}"/>
          </ac:cxnSpMkLst>
        </pc:cxnChg>
        <pc:cxnChg chg="mod">
          <ac:chgData name="Mahmoud Sajjadi" userId="7742ffe1-343c-44ee-bdb0-be8a7c47473e" providerId="ADAL" clId="{582A2BF4-9CF0-4352-9AC4-D8510CAF4CF7}" dt="2024-06-23T21:20:14.986" v="1152" actId="1076"/>
          <ac:cxnSpMkLst>
            <pc:docMk/>
            <pc:sldMk cId="4271652697" sldId="305"/>
            <ac:cxnSpMk id="93" creationId="{67481E51-7945-FC37-51FE-43355975969B}"/>
          </ac:cxnSpMkLst>
        </pc:cxnChg>
        <pc:cxnChg chg="mod">
          <ac:chgData name="Mahmoud Sajjadi" userId="7742ffe1-343c-44ee-bdb0-be8a7c47473e" providerId="ADAL" clId="{582A2BF4-9CF0-4352-9AC4-D8510CAF4CF7}" dt="2024-06-23T21:20:14.986" v="1152" actId="1076"/>
          <ac:cxnSpMkLst>
            <pc:docMk/>
            <pc:sldMk cId="4271652697" sldId="305"/>
            <ac:cxnSpMk id="106" creationId="{CB803B1C-218A-3F98-F394-FD3DB7E8E730}"/>
          </ac:cxnSpMkLst>
        </pc:cxnChg>
        <pc:cxnChg chg="mod">
          <ac:chgData name="Mahmoud Sajjadi" userId="7742ffe1-343c-44ee-bdb0-be8a7c47473e" providerId="ADAL" clId="{582A2BF4-9CF0-4352-9AC4-D8510CAF4CF7}" dt="2024-06-23T21:20:14.986" v="1152" actId="1076"/>
          <ac:cxnSpMkLst>
            <pc:docMk/>
            <pc:sldMk cId="4271652697" sldId="305"/>
            <ac:cxnSpMk id="109" creationId="{436BB42E-4B7C-96F6-1657-4C8A5F0C5525}"/>
          </ac:cxnSpMkLst>
        </pc:cxnChg>
        <pc:cxnChg chg="mod">
          <ac:chgData name="Mahmoud Sajjadi" userId="7742ffe1-343c-44ee-bdb0-be8a7c47473e" providerId="ADAL" clId="{582A2BF4-9CF0-4352-9AC4-D8510CAF4CF7}" dt="2024-06-23T21:20:14.986" v="1152" actId="1076"/>
          <ac:cxnSpMkLst>
            <pc:docMk/>
            <pc:sldMk cId="4271652697" sldId="305"/>
            <ac:cxnSpMk id="110" creationId="{D288B1D8-3670-6009-0294-8012A246253D}"/>
          </ac:cxnSpMkLst>
        </pc:cxnChg>
        <pc:cxnChg chg="mod">
          <ac:chgData name="Mahmoud Sajjadi" userId="7742ffe1-343c-44ee-bdb0-be8a7c47473e" providerId="ADAL" clId="{582A2BF4-9CF0-4352-9AC4-D8510CAF4CF7}" dt="2024-06-23T21:20:14.986" v="1152" actId="1076"/>
          <ac:cxnSpMkLst>
            <pc:docMk/>
            <pc:sldMk cId="4271652697" sldId="305"/>
            <ac:cxnSpMk id="113" creationId="{8E64FBFF-159B-7EAC-E650-8513E5BD549B}"/>
          </ac:cxnSpMkLst>
        </pc:cxnChg>
        <pc:cxnChg chg="mod">
          <ac:chgData name="Mahmoud Sajjadi" userId="7742ffe1-343c-44ee-bdb0-be8a7c47473e" providerId="ADAL" clId="{582A2BF4-9CF0-4352-9AC4-D8510CAF4CF7}" dt="2024-06-23T21:20:14.986" v="1152" actId="1076"/>
          <ac:cxnSpMkLst>
            <pc:docMk/>
            <pc:sldMk cId="4271652697" sldId="305"/>
            <ac:cxnSpMk id="116" creationId="{CC530220-3F7A-8347-213E-CA77E73F72AE}"/>
          </ac:cxnSpMkLst>
        </pc:cxnChg>
        <pc:cxnChg chg="mod">
          <ac:chgData name="Mahmoud Sajjadi" userId="7742ffe1-343c-44ee-bdb0-be8a7c47473e" providerId="ADAL" clId="{582A2BF4-9CF0-4352-9AC4-D8510CAF4CF7}" dt="2024-06-23T21:20:14.986" v="1152" actId="1076"/>
          <ac:cxnSpMkLst>
            <pc:docMk/>
            <pc:sldMk cId="4271652697" sldId="305"/>
            <ac:cxnSpMk id="121" creationId="{377591DB-194C-9539-A9F6-15E24EE0FC43}"/>
          </ac:cxnSpMkLst>
        </pc:cxnChg>
        <pc:cxnChg chg="mod">
          <ac:chgData name="Mahmoud Sajjadi" userId="7742ffe1-343c-44ee-bdb0-be8a7c47473e" providerId="ADAL" clId="{582A2BF4-9CF0-4352-9AC4-D8510CAF4CF7}" dt="2024-06-23T21:20:14.986" v="1152" actId="1076"/>
          <ac:cxnSpMkLst>
            <pc:docMk/>
            <pc:sldMk cId="4271652697" sldId="305"/>
            <ac:cxnSpMk id="126" creationId="{D4EA07A5-B1EB-F89A-17F1-0DFBA86D38CA}"/>
          </ac:cxnSpMkLst>
        </pc:cxnChg>
      </pc:sldChg>
      <pc:sldChg chg="modNotesTx">
        <pc:chgData name="Mahmoud Sajjadi" userId="7742ffe1-343c-44ee-bdb0-be8a7c47473e" providerId="ADAL" clId="{582A2BF4-9CF0-4352-9AC4-D8510CAF4CF7}" dt="2024-06-23T18:09:00.639" v="160" actId="20577"/>
        <pc:sldMkLst>
          <pc:docMk/>
          <pc:sldMk cId="98667389" sldId="308"/>
        </pc:sldMkLst>
      </pc:sldChg>
      <pc:sldChg chg="addSp modSp ord modAnim">
        <pc:chgData name="Mahmoud Sajjadi" userId="7742ffe1-343c-44ee-bdb0-be8a7c47473e" providerId="ADAL" clId="{582A2BF4-9CF0-4352-9AC4-D8510CAF4CF7}" dt="2024-06-23T18:54:14.688" v="516"/>
        <pc:sldMkLst>
          <pc:docMk/>
          <pc:sldMk cId="4158005253" sldId="322"/>
        </pc:sldMkLst>
        <pc:picChg chg="add mod">
          <ac:chgData name="Mahmoud Sajjadi" userId="7742ffe1-343c-44ee-bdb0-be8a7c47473e" providerId="ADAL" clId="{582A2BF4-9CF0-4352-9AC4-D8510CAF4CF7}" dt="2024-06-23T18:35:33.850" v="319"/>
          <ac:picMkLst>
            <pc:docMk/>
            <pc:sldMk cId="4158005253" sldId="322"/>
            <ac:picMk id="27" creationId="{376ED2A9-7C19-4C3A-41E4-481B88D9A7ED}"/>
          </ac:picMkLst>
        </pc:picChg>
      </pc:sldChg>
      <pc:sldChg chg="addSp delSp modSp add mod addAnim delAnim modAnim">
        <pc:chgData name="Mahmoud Sajjadi" userId="7742ffe1-343c-44ee-bdb0-be8a7c47473e" providerId="ADAL" clId="{582A2BF4-9CF0-4352-9AC4-D8510CAF4CF7}" dt="2024-06-23T18:57:48.558" v="542" actId="14100"/>
        <pc:sldMkLst>
          <pc:docMk/>
          <pc:sldMk cId="217310841" sldId="324"/>
        </pc:sldMkLst>
        <pc:spChg chg="mod topLvl">
          <ac:chgData name="Mahmoud Sajjadi" userId="7742ffe1-343c-44ee-bdb0-be8a7c47473e" providerId="ADAL" clId="{582A2BF4-9CF0-4352-9AC4-D8510CAF4CF7}" dt="2024-06-23T18:51:09.341" v="482" actId="164"/>
          <ac:spMkLst>
            <pc:docMk/>
            <pc:sldMk cId="217310841" sldId="324"/>
            <ac:spMk id="14" creationId="{F00E1D2A-E4A6-EE0A-BD14-F14DE9AC2908}"/>
          </ac:spMkLst>
        </pc:spChg>
        <pc:spChg chg="mod topLvl">
          <ac:chgData name="Mahmoud Sajjadi" userId="7742ffe1-343c-44ee-bdb0-be8a7c47473e" providerId="ADAL" clId="{582A2BF4-9CF0-4352-9AC4-D8510CAF4CF7}" dt="2024-06-23T18:48:29.794" v="460" actId="164"/>
          <ac:spMkLst>
            <pc:docMk/>
            <pc:sldMk cId="217310841" sldId="324"/>
            <ac:spMk id="16" creationId="{45610E21-2005-A1D4-2995-D667853217C6}"/>
          </ac:spMkLst>
        </pc:spChg>
        <pc:spChg chg="mod">
          <ac:chgData name="Mahmoud Sajjadi" userId="7742ffe1-343c-44ee-bdb0-be8a7c47473e" providerId="ADAL" clId="{582A2BF4-9CF0-4352-9AC4-D8510CAF4CF7}" dt="2024-06-23T18:48:20.136" v="459" actId="165"/>
          <ac:spMkLst>
            <pc:docMk/>
            <pc:sldMk cId="217310841" sldId="324"/>
            <ac:spMk id="17" creationId="{E18D05E7-612E-A1F0-BBEA-FB0359CED73A}"/>
          </ac:spMkLst>
        </pc:spChg>
        <pc:spChg chg="del mod">
          <ac:chgData name="Mahmoud Sajjadi" userId="7742ffe1-343c-44ee-bdb0-be8a7c47473e" providerId="ADAL" clId="{582A2BF4-9CF0-4352-9AC4-D8510CAF4CF7}" dt="2024-06-23T18:53:04.251" v="509" actId="478"/>
          <ac:spMkLst>
            <pc:docMk/>
            <pc:sldMk cId="217310841" sldId="324"/>
            <ac:spMk id="18" creationId="{F6A78B00-DB6E-3E31-F0E5-8245F548A85B}"/>
          </ac:spMkLst>
        </pc:spChg>
        <pc:spChg chg="mod">
          <ac:chgData name="Mahmoud Sajjadi" userId="7742ffe1-343c-44ee-bdb0-be8a7c47473e" providerId="ADAL" clId="{582A2BF4-9CF0-4352-9AC4-D8510CAF4CF7}" dt="2024-06-23T18:48:20.136" v="459" actId="165"/>
          <ac:spMkLst>
            <pc:docMk/>
            <pc:sldMk cId="217310841" sldId="324"/>
            <ac:spMk id="19" creationId="{15E0CD06-1037-B97F-BC02-15E7321175AB}"/>
          </ac:spMkLst>
        </pc:spChg>
        <pc:spChg chg="mod">
          <ac:chgData name="Mahmoud Sajjadi" userId="7742ffe1-343c-44ee-bdb0-be8a7c47473e" providerId="ADAL" clId="{582A2BF4-9CF0-4352-9AC4-D8510CAF4CF7}" dt="2024-06-23T18:48:20.136" v="459" actId="165"/>
          <ac:spMkLst>
            <pc:docMk/>
            <pc:sldMk cId="217310841" sldId="324"/>
            <ac:spMk id="20" creationId="{7BD27565-8FCE-2FD6-6ADD-A5C046281E1D}"/>
          </ac:spMkLst>
        </pc:spChg>
        <pc:spChg chg="mod">
          <ac:chgData name="Mahmoud Sajjadi" userId="7742ffe1-343c-44ee-bdb0-be8a7c47473e" providerId="ADAL" clId="{582A2BF4-9CF0-4352-9AC4-D8510CAF4CF7}" dt="2024-06-23T18:48:20.136" v="459" actId="165"/>
          <ac:spMkLst>
            <pc:docMk/>
            <pc:sldMk cId="217310841" sldId="324"/>
            <ac:spMk id="21" creationId="{EE2032A6-E96B-FD82-2324-37491BF3B0AE}"/>
          </ac:spMkLst>
        </pc:spChg>
        <pc:spChg chg="mod">
          <ac:chgData name="Mahmoud Sajjadi" userId="7742ffe1-343c-44ee-bdb0-be8a7c47473e" providerId="ADAL" clId="{582A2BF4-9CF0-4352-9AC4-D8510CAF4CF7}" dt="2024-06-23T18:48:20.136" v="459" actId="165"/>
          <ac:spMkLst>
            <pc:docMk/>
            <pc:sldMk cId="217310841" sldId="324"/>
            <ac:spMk id="22" creationId="{11405D7D-0AE3-9DBF-A3D1-094A0B29BA8E}"/>
          </ac:spMkLst>
        </pc:spChg>
        <pc:spChg chg="mod">
          <ac:chgData name="Mahmoud Sajjadi" userId="7742ffe1-343c-44ee-bdb0-be8a7c47473e" providerId="ADAL" clId="{582A2BF4-9CF0-4352-9AC4-D8510CAF4CF7}" dt="2024-06-23T18:48:20.136" v="459" actId="165"/>
          <ac:spMkLst>
            <pc:docMk/>
            <pc:sldMk cId="217310841" sldId="324"/>
            <ac:spMk id="23" creationId="{724F838E-652E-4A9D-2EE7-98F7276842A1}"/>
          </ac:spMkLst>
        </pc:spChg>
        <pc:spChg chg="mod">
          <ac:chgData name="Mahmoud Sajjadi" userId="7742ffe1-343c-44ee-bdb0-be8a7c47473e" providerId="ADAL" clId="{582A2BF4-9CF0-4352-9AC4-D8510CAF4CF7}" dt="2024-06-23T18:48:20.136" v="459" actId="165"/>
          <ac:spMkLst>
            <pc:docMk/>
            <pc:sldMk cId="217310841" sldId="324"/>
            <ac:spMk id="24" creationId="{A052A9A3-307B-DF04-F6FD-ECA385962B52}"/>
          </ac:spMkLst>
        </pc:spChg>
        <pc:spChg chg="mod">
          <ac:chgData name="Mahmoud Sajjadi" userId="7742ffe1-343c-44ee-bdb0-be8a7c47473e" providerId="ADAL" clId="{582A2BF4-9CF0-4352-9AC4-D8510CAF4CF7}" dt="2024-06-23T18:48:20.136" v="459" actId="165"/>
          <ac:spMkLst>
            <pc:docMk/>
            <pc:sldMk cId="217310841" sldId="324"/>
            <ac:spMk id="25" creationId="{0615CB2E-1DDB-D526-7DB5-DD5C6FE6AC2A}"/>
          </ac:spMkLst>
        </pc:spChg>
        <pc:spChg chg="mod">
          <ac:chgData name="Mahmoud Sajjadi" userId="7742ffe1-343c-44ee-bdb0-be8a7c47473e" providerId="ADAL" clId="{582A2BF4-9CF0-4352-9AC4-D8510CAF4CF7}" dt="2024-06-23T18:48:20.136" v="459" actId="165"/>
          <ac:spMkLst>
            <pc:docMk/>
            <pc:sldMk cId="217310841" sldId="324"/>
            <ac:spMk id="26" creationId="{47586EF0-EF73-0B86-38C9-368ABF567247}"/>
          </ac:spMkLst>
        </pc:spChg>
        <pc:spChg chg="mod">
          <ac:chgData name="Mahmoud Sajjadi" userId="7742ffe1-343c-44ee-bdb0-be8a7c47473e" providerId="ADAL" clId="{582A2BF4-9CF0-4352-9AC4-D8510CAF4CF7}" dt="2024-06-23T18:48:15.008" v="458" actId="165"/>
          <ac:spMkLst>
            <pc:docMk/>
            <pc:sldMk cId="217310841" sldId="324"/>
            <ac:spMk id="28" creationId="{D2D4DCCD-79B1-E69E-A232-0C8D315EA41F}"/>
          </ac:spMkLst>
        </pc:spChg>
        <pc:spChg chg="mod">
          <ac:chgData name="Mahmoud Sajjadi" userId="7742ffe1-343c-44ee-bdb0-be8a7c47473e" providerId="ADAL" clId="{582A2BF4-9CF0-4352-9AC4-D8510CAF4CF7}" dt="2024-06-23T18:48:15.008" v="458" actId="165"/>
          <ac:spMkLst>
            <pc:docMk/>
            <pc:sldMk cId="217310841" sldId="324"/>
            <ac:spMk id="29" creationId="{04910168-8686-C4EC-24D1-09F794571D9C}"/>
          </ac:spMkLst>
        </pc:spChg>
        <pc:spChg chg="add mod">
          <ac:chgData name="Mahmoud Sajjadi" userId="7742ffe1-343c-44ee-bdb0-be8a7c47473e" providerId="ADAL" clId="{582A2BF4-9CF0-4352-9AC4-D8510CAF4CF7}" dt="2024-06-23T18:42:36.666" v="400" actId="14100"/>
          <ac:spMkLst>
            <pc:docMk/>
            <pc:sldMk cId="217310841" sldId="324"/>
            <ac:spMk id="60" creationId="{4F8E0065-F7F7-D510-3961-562BFFC3EE79}"/>
          </ac:spMkLst>
        </pc:spChg>
        <pc:spChg chg="add del mod">
          <ac:chgData name="Mahmoud Sajjadi" userId="7742ffe1-343c-44ee-bdb0-be8a7c47473e" providerId="ADAL" clId="{582A2BF4-9CF0-4352-9AC4-D8510CAF4CF7}" dt="2024-06-23T18:50:01.006" v="473" actId="21"/>
          <ac:spMkLst>
            <pc:docMk/>
            <pc:sldMk cId="217310841" sldId="324"/>
            <ac:spMk id="61" creationId="{D6CEE73E-789E-527F-357C-4AA34EB95EB1}"/>
          </ac:spMkLst>
        </pc:spChg>
        <pc:spChg chg="add del mod">
          <ac:chgData name="Mahmoud Sajjadi" userId="7742ffe1-343c-44ee-bdb0-be8a7c47473e" providerId="ADAL" clId="{582A2BF4-9CF0-4352-9AC4-D8510CAF4CF7}" dt="2024-06-23T18:50:01.006" v="473" actId="21"/>
          <ac:spMkLst>
            <pc:docMk/>
            <pc:sldMk cId="217310841" sldId="324"/>
            <ac:spMk id="62" creationId="{1474B9C6-7A22-331F-406C-699980977161}"/>
          </ac:spMkLst>
        </pc:spChg>
        <pc:spChg chg="add mod">
          <ac:chgData name="Mahmoud Sajjadi" userId="7742ffe1-343c-44ee-bdb0-be8a7c47473e" providerId="ADAL" clId="{582A2BF4-9CF0-4352-9AC4-D8510CAF4CF7}" dt="2024-06-23T18:45:40.568" v="438" actId="1076"/>
          <ac:spMkLst>
            <pc:docMk/>
            <pc:sldMk cId="217310841" sldId="324"/>
            <ac:spMk id="63" creationId="{DAFBBEA7-CBB2-C21D-BC84-38328468F349}"/>
          </ac:spMkLst>
        </pc:spChg>
        <pc:spChg chg="add mod">
          <ac:chgData name="Mahmoud Sajjadi" userId="7742ffe1-343c-44ee-bdb0-be8a7c47473e" providerId="ADAL" clId="{582A2BF4-9CF0-4352-9AC4-D8510CAF4CF7}" dt="2024-06-23T18:46:29.041" v="444" actId="14100"/>
          <ac:spMkLst>
            <pc:docMk/>
            <pc:sldMk cId="217310841" sldId="324"/>
            <ac:spMk id="64" creationId="{5D538973-3617-4549-EE58-2F5B1C563D3F}"/>
          </ac:spMkLst>
        </pc:spChg>
        <pc:spChg chg="add mod">
          <ac:chgData name="Mahmoud Sajjadi" userId="7742ffe1-343c-44ee-bdb0-be8a7c47473e" providerId="ADAL" clId="{582A2BF4-9CF0-4352-9AC4-D8510CAF4CF7}" dt="2024-06-23T18:46:39.543" v="447" actId="6549"/>
          <ac:spMkLst>
            <pc:docMk/>
            <pc:sldMk cId="217310841" sldId="324"/>
            <ac:spMk id="65" creationId="{2E536613-D23E-907A-43C8-B7AFB7FF3646}"/>
          </ac:spMkLst>
        </pc:spChg>
        <pc:spChg chg="add mod">
          <ac:chgData name="Mahmoud Sajjadi" userId="7742ffe1-343c-44ee-bdb0-be8a7c47473e" providerId="ADAL" clId="{582A2BF4-9CF0-4352-9AC4-D8510CAF4CF7}" dt="2024-06-23T18:50:30.048" v="479" actId="14100"/>
          <ac:spMkLst>
            <pc:docMk/>
            <pc:sldMk cId="217310841" sldId="324"/>
            <ac:spMk id="67" creationId="{1872337C-B6C2-8CB9-EA5B-466965257097}"/>
          </ac:spMkLst>
        </pc:spChg>
        <pc:spChg chg="add mod">
          <ac:chgData name="Mahmoud Sajjadi" userId="7742ffe1-343c-44ee-bdb0-be8a7c47473e" providerId="ADAL" clId="{582A2BF4-9CF0-4352-9AC4-D8510CAF4CF7}" dt="2024-06-23T18:50:17.584" v="477" actId="1076"/>
          <ac:spMkLst>
            <pc:docMk/>
            <pc:sldMk cId="217310841" sldId="324"/>
            <ac:spMk id="68" creationId="{B8EF8EAF-3B5F-BF72-C6F5-DC7AFCD41385}"/>
          </ac:spMkLst>
        </pc:spChg>
        <pc:spChg chg="add mod">
          <ac:chgData name="Mahmoud Sajjadi" userId="7742ffe1-343c-44ee-bdb0-be8a7c47473e" providerId="ADAL" clId="{582A2BF4-9CF0-4352-9AC4-D8510CAF4CF7}" dt="2024-06-23T18:52:40.179" v="506" actId="6549"/>
          <ac:spMkLst>
            <pc:docMk/>
            <pc:sldMk cId="217310841" sldId="324"/>
            <ac:spMk id="72" creationId="{5BFF28F0-8769-6453-671A-141F18C26233}"/>
          </ac:spMkLst>
        </pc:spChg>
        <pc:spChg chg="add mod">
          <ac:chgData name="Mahmoud Sajjadi" userId="7742ffe1-343c-44ee-bdb0-be8a7c47473e" providerId="ADAL" clId="{582A2BF4-9CF0-4352-9AC4-D8510CAF4CF7}" dt="2024-06-23T18:52:48.744" v="508" actId="1076"/>
          <ac:spMkLst>
            <pc:docMk/>
            <pc:sldMk cId="217310841" sldId="324"/>
            <ac:spMk id="74" creationId="{58B1FA83-E9EB-D5B9-7E5B-B364A540E922}"/>
          </ac:spMkLst>
        </pc:spChg>
        <pc:spChg chg="add mod">
          <ac:chgData name="Mahmoud Sajjadi" userId="7742ffe1-343c-44ee-bdb0-be8a7c47473e" providerId="ADAL" clId="{582A2BF4-9CF0-4352-9AC4-D8510CAF4CF7}" dt="2024-06-23T18:57:48.558" v="542" actId="14100"/>
          <ac:spMkLst>
            <pc:docMk/>
            <pc:sldMk cId="217310841" sldId="324"/>
            <ac:spMk id="75" creationId="{33B731BB-81C7-8AF0-0CC7-FD4D31BE03EA}"/>
          </ac:spMkLst>
        </pc:spChg>
        <pc:grpChg chg="add del mod">
          <ac:chgData name="Mahmoud Sajjadi" userId="7742ffe1-343c-44ee-bdb0-be8a7c47473e" providerId="ADAL" clId="{582A2BF4-9CF0-4352-9AC4-D8510CAF4CF7}" dt="2024-06-23T18:48:15.008" v="458" actId="165"/>
          <ac:grpSpMkLst>
            <pc:docMk/>
            <pc:sldMk cId="217310841" sldId="324"/>
            <ac:grpSpMk id="8" creationId="{523F3EDD-349F-A765-AAE6-14EF7DA4BD0E}"/>
          </ac:grpSpMkLst>
        </pc:grpChg>
        <pc:grpChg chg="mod topLvl">
          <ac:chgData name="Mahmoud Sajjadi" userId="7742ffe1-343c-44ee-bdb0-be8a7c47473e" providerId="ADAL" clId="{582A2BF4-9CF0-4352-9AC4-D8510CAF4CF7}" dt="2024-06-23T18:48:29.794" v="460" actId="164"/>
          <ac:grpSpMkLst>
            <pc:docMk/>
            <pc:sldMk cId="217310841" sldId="324"/>
            <ac:grpSpMk id="9" creationId="{2DF79AEA-6058-8BFD-1437-B60EB8B8E912}"/>
          </ac:grpSpMkLst>
        </pc:grpChg>
        <pc:grpChg chg="del mod topLvl">
          <ac:chgData name="Mahmoud Sajjadi" userId="7742ffe1-343c-44ee-bdb0-be8a7c47473e" providerId="ADAL" clId="{582A2BF4-9CF0-4352-9AC4-D8510CAF4CF7}" dt="2024-06-23T18:48:20.136" v="459" actId="165"/>
          <ac:grpSpMkLst>
            <pc:docMk/>
            <pc:sldMk cId="217310841" sldId="324"/>
            <ac:grpSpMk id="10" creationId="{B9743BDF-70F8-4D08-436A-81808377939D}"/>
          </ac:grpSpMkLst>
        </pc:grpChg>
        <pc:grpChg chg="mod topLvl">
          <ac:chgData name="Mahmoud Sajjadi" userId="7742ffe1-343c-44ee-bdb0-be8a7c47473e" providerId="ADAL" clId="{582A2BF4-9CF0-4352-9AC4-D8510CAF4CF7}" dt="2024-06-23T18:51:17.065" v="483" actId="164"/>
          <ac:grpSpMkLst>
            <pc:docMk/>
            <pc:sldMk cId="217310841" sldId="324"/>
            <ac:grpSpMk id="11" creationId="{D27A7B79-577C-B917-A359-8FD4C9CBD067}"/>
          </ac:grpSpMkLst>
        </pc:grpChg>
        <pc:grpChg chg="mod topLvl">
          <ac:chgData name="Mahmoud Sajjadi" userId="7742ffe1-343c-44ee-bdb0-be8a7c47473e" providerId="ADAL" clId="{582A2BF4-9CF0-4352-9AC4-D8510CAF4CF7}" dt="2024-06-23T18:51:17.065" v="483" actId="164"/>
          <ac:grpSpMkLst>
            <pc:docMk/>
            <pc:sldMk cId="217310841" sldId="324"/>
            <ac:grpSpMk id="13" creationId="{6884A2A7-533C-80CE-2D71-46F640DD8D07}"/>
          </ac:grpSpMkLst>
        </pc:grpChg>
        <pc:grpChg chg="add mod">
          <ac:chgData name="Mahmoud Sajjadi" userId="7742ffe1-343c-44ee-bdb0-be8a7c47473e" providerId="ADAL" clId="{582A2BF4-9CF0-4352-9AC4-D8510CAF4CF7}" dt="2024-06-23T18:48:29.794" v="460" actId="164"/>
          <ac:grpSpMkLst>
            <pc:docMk/>
            <pc:sldMk cId="217310841" sldId="324"/>
            <ac:grpSpMk id="66" creationId="{55873D5D-72FA-9191-86AE-53A94C4F32C0}"/>
          </ac:grpSpMkLst>
        </pc:grpChg>
        <pc:grpChg chg="add mod">
          <ac:chgData name="Mahmoud Sajjadi" userId="7742ffe1-343c-44ee-bdb0-be8a7c47473e" providerId="ADAL" clId="{582A2BF4-9CF0-4352-9AC4-D8510CAF4CF7}" dt="2024-06-23T18:51:17.065" v="483" actId="164"/>
          <ac:grpSpMkLst>
            <pc:docMk/>
            <pc:sldMk cId="217310841" sldId="324"/>
            <ac:grpSpMk id="69" creationId="{FCD559DD-6DE4-A1DE-182A-1518E50A3A3F}"/>
          </ac:grpSpMkLst>
        </pc:grpChg>
        <pc:grpChg chg="add mod">
          <ac:chgData name="Mahmoud Sajjadi" userId="7742ffe1-343c-44ee-bdb0-be8a7c47473e" providerId="ADAL" clId="{582A2BF4-9CF0-4352-9AC4-D8510CAF4CF7}" dt="2024-06-23T18:51:27.606" v="485" actId="164"/>
          <ac:grpSpMkLst>
            <pc:docMk/>
            <pc:sldMk cId="217310841" sldId="324"/>
            <ac:grpSpMk id="70" creationId="{1176B0CC-2339-37F5-1AE0-845F364E42BA}"/>
          </ac:grpSpMkLst>
        </pc:grpChg>
        <pc:grpChg chg="add mod">
          <ac:chgData name="Mahmoud Sajjadi" userId="7742ffe1-343c-44ee-bdb0-be8a7c47473e" providerId="ADAL" clId="{582A2BF4-9CF0-4352-9AC4-D8510CAF4CF7}" dt="2024-06-23T18:51:27.606" v="485" actId="164"/>
          <ac:grpSpMkLst>
            <pc:docMk/>
            <pc:sldMk cId="217310841" sldId="324"/>
            <ac:grpSpMk id="71" creationId="{342267FB-EA72-9434-D767-1C604CA09DFE}"/>
          </ac:grpSpMkLst>
        </pc:grpChg>
        <pc:picChg chg="mod">
          <ac:chgData name="Mahmoud Sajjadi" userId="7742ffe1-343c-44ee-bdb0-be8a7c47473e" providerId="ADAL" clId="{582A2BF4-9CF0-4352-9AC4-D8510CAF4CF7}" dt="2024-06-23T18:39:47.593" v="360" actId="14100"/>
          <ac:picMkLst>
            <pc:docMk/>
            <pc:sldMk cId="217310841" sldId="324"/>
            <ac:picMk id="5" creationId="{A44C0D15-7E21-A17A-F5BA-723AA3BB7E0A}"/>
          </ac:picMkLst>
        </pc:picChg>
        <pc:picChg chg="mod">
          <ac:chgData name="Mahmoud Sajjadi" userId="7742ffe1-343c-44ee-bdb0-be8a7c47473e" providerId="ADAL" clId="{582A2BF4-9CF0-4352-9AC4-D8510CAF4CF7}" dt="2024-06-23T18:57:05.609" v="519" actId="1076"/>
          <ac:picMkLst>
            <pc:docMk/>
            <pc:sldMk cId="217310841" sldId="324"/>
            <ac:picMk id="7" creationId="{87942FCF-80A8-65D7-AE3B-313607C3FBC1}"/>
          </ac:picMkLst>
        </pc:picChg>
        <pc:picChg chg="mod topLvl">
          <ac:chgData name="Mahmoud Sajjadi" userId="7742ffe1-343c-44ee-bdb0-be8a7c47473e" providerId="ADAL" clId="{582A2BF4-9CF0-4352-9AC4-D8510CAF4CF7}" dt="2024-06-23T18:51:09.341" v="482" actId="164"/>
          <ac:picMkLst>
            <pc:docMk/>
            <pc:sldMk cId="217310841" sldId="324"/>
            <ac:picMk id="12" creationId="{C848440E-A8B2-6CD5-7603-82EABB836B55}"/>
          </ac:picMkLst>
        </pc:picChg>
        <pc:picChg chg="mod topLvl">
          <ac:chgData name="Mahmoud Sajjadi" userId="7742ffe1-343c-44ee-bdb0-be8a7c47473e" providerId="ADAL" clId="{582A2BF4-9CF0-4352-9AC4-D8510CAF4CF7}" dt="2024-06-23T18:48:29.794" v="460" actId="164"/>
          <ac:picMkLst>
            <pc:docMk/>
            <pc:sldMk cId="217310841" sldId="324"/>
            <ac:picMk id="15" creationId="{17E366AF-85DA-2FCD-0E0A-AFE46C429E74}"/>
          </ac:picMkLst>
        </pc:picChg>
        <pc:picChg chg="add mod">
          <ac:chgData name="Mahmoud Sajjadi" userId="7742ffe1-343c-44ee-bdb0-be8a7c47473e" providerId="ADAL" clId="{582A2BF4-9CF0-4352-9AC4-D8510CAF4CF7}" dt="2024-06-23T18:36:26.682" v="332" actId="1076"/>
          <ac:picMkLst>
            <pc:docMk/>
            <pc:sldMk cId="217310841" sldId="324"/>
            <ac:picMk id="27" creationId="{3D402704-EB21-89BC-DBFC-9D1D8C442FDE}"/>
          </ac:picMkLst>
        </pc:picChg>
        <pc:picChg chg="add mod">
          <ac:chgData name="Mahmoud Sajjadi" userId="7742ffe1-343c-44ee-bdb0-be8a7c47473e" providerId="ADAL" clId="{582A2BF4-9CF0-4352-9AC4-D8510CAF4CF7}" dt="2024-06-23T18:36:22.841" v="331" actId="1076"/>
          <ac:picMkLst>
            <pc:docMk/>
            <pc:sldMk cId="217310841" sldId="324"/>
            <ac:picMk id="33" creationId="{BF86AEE1-07E5-9D3A-8E2C-6E9D9DCC72DA}"/>
          </ac:picMkLst>
        </pc:picChg>
        <pc:picChg chg="mod">
          <ac:chgData name="Mahmoud Sajjadi" userId="7742ffe1-343c-44ee-bdb0-be8a7c47473e" providerId="ADAL" clId="{582A2BF4-9CF0-4352-9AC4-D8510CAF4CF7}" dt="2024-06-23T18:40:21.986" v="369" actId="1076"/>
          <ac:picMkLst>
            <pc:docMk/>
            <pc:sldMk cId="217310841" sldId="324"/>
            <ac:picMk id="73" creationId="{F588CBBE-20D2-6ACC-2CC5-D3F0C27D2F8C}"/>
          </ac:picMkLst>
        </pc:picChg>
        <pc:cxnChg chg="mod">
          <ac:chgData name="Mahmoud Sajjadi" userId="7742ffe1-343c-44ee-bdb0-be8a7c47473e" providerId="ADAL" clId="{582A2BF4-9CF0-4352-9AC4-D8510CAF4CF7}" dt="2024-06-23T18:51:17.065" v="483" actId="164"/>
          <ac:cxnSpMkLst>
            <pc:docMk/>
            <pc:sldMk cId="217310841" sldId="324"/>
            <ac:cxnSpMk id="30" creationId="{76410EFA-FEEF-58C2-4FC7-9DFB61DF4AD7}"/>
          </ac:cxnSpMkLst>
        </pc:cxnChg>
        <pc:cxnChg chg="mod">
          <ac:chgData name="Mahmoud Sajjadi" userId="7742ffe1-343c-44ee-bdb0-be8a7c47473e" providerId="ADAL" clId="{582A2BF4-9CF0-4352-9AC4-D8510CAF4CF7}" dt="2024-06-23T18:51:27.606" v="485" actId="164"/>
          <ac:cxnSpMkLst>
            <pc:docMk/>
            <pc:sldMk cId="217310841" sldId="324"/>
            <ac:cxnSpMk id="31" creationId="{C44BC51F-DF99-949C-2B9A-62F9DA82174F}"/>
          </ac:cxnSpMkLst>
        </pc:cxnChg>
        <pc:cxnChg chg="mod">
          <ac:chgData name="Mahmoud Sajjadi" userId="7742ffe1-343c-44ee-bdb0-be8a7c47473e" providerId="ADAL" clId="{582A2BF4-9CF0-4352-9AC4-D8510CAF4CF7}" dt="2024-06-23T18:48:29.794" v="460" actId="164"/>
          <ac:cxnSpMkLst>
            <pc:docMk/>
            <pc:sldMk cId="217310841" sldId="324"/>
            <ac:cxnSpMk id="32" creationId="{0C67FFC1-F30C-E677-B1CF-7264FCB4247E}"/>
          </ac:cxnSpMkLst>
        </pc:cxnChg>
        <pc:cxnChg chg="add del mod">
          <ac:chgData name="Mahmoud Sajjadi" userId="7742ffe1-343c-44ee-bdb0-be8a7c47473e" providerId="ADAL" clId="{582A2BF4-9CF0-4352-9AC4-D8510CAF4CF7}" dt="2024-06-23T18:53:05.942" v="510" actId="478"/>
          <ac:cxnSpMkLst>
            <pc:docMk/>
            <pc:sldMk cId="217310841" sldId="324"/>
            <ac:cxnSpMk id="34" creationId="{14B6F75D-B549-4A4B-AE46-577B090F9996}"/>
          </ac:cxnSpMkLst>
        </pc:cxnChg>
      </pc:sldChg>
    </pc:docChg>
  </pc:docChgLst>
  <pc:docChgLst>
    <pc:chgData name="Mahmoud Sajjadi" userId="7742ffe1-343c-44ee-bdb0-be8a7c47473e" providerId="ADAL" clId="{B0E72145-9C7E-423D-98C5-038429C7D1F3}"/>
    <pc:docChg chg="custSel addSld modSld sldOrd">
      <pc:chgData name="Mahmoud Sajjadi" userId="7742ffe1-343c-44ee-bdb0-be8a7c47473e" providerId="ADAL" clId="{B0E72145-9C7E-423D-98C5-038429C7D1F3}" dt="2024-06-04T15:28:17.011" v="85" actId="313"/>
      <pc:docMkLst>
        <pc:docMk/>
      </pc:docMkLst>
      <pc:sldChg chg="modSp mod">
        <pc:chgData name="Mahmoud Sajjadi" userId="7742ffe1-343c-44ee-bdb0-be8a7c47473e" providerId="ADAL" clId="{B0E72145-9C7E-423D-98C5-038429C7D1F3}" dt="2024-06-03T23:37:38.696" v="0" actId="20577"/>
        <pc:sldMkLst>
          <pc:docMk/>
          <pc:sldMk cId="0" sldId="256"/>
        </pc:sldMkLst>
        <pc:spChg chg="mod">
          <ac:chgData name="Mahmoud Sajjadi" userId="7742ffe1-343c-44ee-bdb0-be8a7c47473e" providerId="ADAL" clId="{B0E72145-9C7E-423D-98C5-038429C7D1F3}" dt="2024-06-03T23:37:38.696" v="0" actId="20577"/>
          <ac:spMkLst>
            <pc:docMk/>
            <pc:sldMk cId="0" sldId="256"/>
            <ac:spMk id="3" creationId="{62638C29-2CC5-A290-8A18-D17F4AF276AB}"/>
          </ac:spMkLst>
        </pc:spChg>
      </pc:sldChg>
      <pc:sldChg chg="ord">
        <pc:chgData name="Mahmoud Sajjadi" userId="7742ffe1-343c-44ee-bdb0-be8a7c47473e" providerId="ADAL" clId="{B0E72145-9C7E-423D-98C5-038429C7D1F3}" dt="2024-06-04T15:16:27.417" v="19"/>
        <pc:sldMkLst>
          <pc:docMk/>
          <pc:sldMk cId="1662804511" sldId="282"/>
        </pc:sldMkLst>
      </pc:sldChg>
      <pc:sldChg chg="delSp modSp mod modAnim">
        <pc:chgData name="Mahmoud Sajjadi" userId="7742ffe1-343c-44ee-bdb0-be8a7c47473e" providerId="ADAL" clId="{B0E72145-9C7E-423D-98C5-038429C7D1F3}" dt="2024-06-04T15:22:01.461" v="74" actId="1076"/>
        <pc:sldMkLst>
          <pc:docMk/>
          <pc:sldMk cId="3265238044" sldId="286"/>
        </pc:sldMkLst>
        <pc:spChg chg="mod">
          <ac:chgData name="Mahmoud Sajjadi" userId="7742ffe1-343c-44ee-bdb0-be8a7c47473e" providerId="ADAL" clId="{B0E72145-9C7E-423D-98C5-038429C7D1F3}" dt="2024-06-04T15:22:01.461" v="74" actId="1076"/>
          <ac:spMkLst>
            <pc:docMk/>
            <pc:sldMk cId="3265238044" sldId="286"/>
            <ac:spMk id="39" creationId="{919CE5D6-404E-EA53-E13A-6ED602DC7AC5}"/>
          </ac:spMkLst>
        </pc:spChg>
        <pc:spChg chg="mod">
          <ac:chgData name="Mahmoud Sajjadi" userId="7742ffe1-343c-44ee-bdb0-be8a7c47473e" providerId="ADAL" clId="{B0E72145-9C7E-423D-98C5-038429C7D1F3}" dt="2024-06-04T15:22:01.461" v="74" actId="1076"/>
          <ac:spMkLst>
            <pc:docMk/>
            <pc:sldMk cId="3265238044" sldId="286"/>
            <ac:spMk id="40" creationId="{B5CEC913-4AA9-F7BD-CD15-C826941B7A70}"/>
          </ac:spMkLst>
        </pc:spChg>
        <pc:spChg chg="mod">
          <ac:chgData name="Mahmoud Sajjadi" userId="7742ffe1-343c-44ee-bdb0-be8a7c47473e" providerId="ADAL" clId="{B0E72145-9C7E-423D-98C5-038429C7D1F3}" dt="2024-06-04T15:22:01.461" v="74" actId="1076"/>
          <ac:spMkLst>
            <pc:docMk/>
            <pc:sldMk cId="3265238044" sldId="286"/>
            <ac:spMk id="41" creationId="{6DEECA34-2581-A80C-62B3-EC2EDF8B225E}"/>
          </ac:spMkLst>
        </pc:spChg>
        <pc:spChg chg="mod">
          <ac:chgData name="Mahmoud Sajjadi" userId="7742ffe1-343c-44ee-bdb0-be8a7c47473e" providerId="ADAL" clId="{B0E72145-9C7E-423D-98C5-038429C7D1F3}" dt="2024-06-04T15:22:01.461" v="74" actId="1076"/>
          <ac:spMkLst>
            <pc:docMk/>
            <pc:sldMk cId="3265238044" sldId="286"/>
            <ac:spMk id="42" creationId="{223A7686-9228-EA10-72FC-42DB45A17788}"/>
          </ac:spMkLst>
        </pc:spChg>
        <pc:spChg chg="mod">
          <ac:chgData name="Mahmoud Sajjadi" userId="7742ffe1-343c-44ee-bdb0-be8a7c47473e" providerId="ADAL" clId="{B0E72145-9C7E-423D-98C5-038429C7D1F3}" dt="2024-06-04T15:22:01.461" v="74" actId="1076"/>
          <ac:spMkLst>
            <pc:docMk/>
            <pc:sldMk cId="3265238044" sldId="286"/>
            <ac:spMk id="43" creationId="{33242959-CB13-8D7B-DD7F-966BA3CFF305}"/>
          </ac:spMkLst>
        </pc:spChg>
        <pc:spChg chg="mod">
          <ac:chgData name="Mahmoud Sajjadi" userId="7742ffe1-343c-44ee-bdb0-be8a7c47473e" providerId="ADAL" clId="{B0E72145-9C7E-423D-98C5-038429C7D1F3}" dt="2024-06-04T15:22:01.461" v="74" actId="1076"/>
          <ac:spMkLst>
            <pc:docMk/>
            <pc:sldMk cId="3265238044" sldId="286"/>
            <ac:spMk id="52" creationId="{E5F6E7CD-1620-9329-2DC6-23DDDB76BB2A}"/>
          </ac:spMkLst>
        </pc:spChg>
        <pc:spChg chg="mod">
          <ac:chgData name="Mahmoud Sajjadi" userId="7742ffe1-343c-44ee-bdb0-be8a7c47473e" providerId="ADAL" clId="{B0E72145-9C7E-423D-98C5-038429C7D1F3}" dt="2024-06-04T15:22:01.461" v="74" actId="1076"/>
          <ac:spMkLst>
            <pc:docMk/>
            <pc:sldMk cId="3265238044" sldId="286"/>
            <ac:spMk id="53" creationId="{18A6BDE2-13BF-FC9F-FEA3-BDF3288F7337}"/>
          </ac:spMkLst>
        </pc:spChg>
        <pc:spChg chg="mod">
          <ac:chgData name="Mahmoud Sajjadi" userId="7742ffe1-343c-44ee-bdb0-be8a7c47473e" providerId="ADAL" clId="{B0E72145-9C7E-423D-98C5-038429C7D1F3}" dt="2024-06-04T15:22:01.461" v="74" actId="1076"/>
          <ac:spMkLst>
            <pc:docMk/>
            <pc:sldMk cId="3265238044" sldId="286"/>
            <ac:spMk id="55" creationId="{871B06E0-246F-56C6-49A7-8F078841D47A}"/>
          </ac:spMkLst>
        </pc:spChg>
        <pc:spChg chg="mod">
          <ac:chgData name="Mahmoud Sajjadi" userId="7742ffe1-343c-44ee-bdb0-be8a7c47473e" providerId="ADAL" clId="{B0E72145-9C7E-423D-98C5-038429C7D1F3}" dt="2024-06-04T15:22:01.461" v="74" actId="1076"/>
          <ac:spMkLst>
            <pc:docMk/>
            <pc:sldMk cId="3265238044" sldId="286"/>
            <ac:spMk id="56" creationId="{9EC73AE9-907B-3E65-79F1-1B666D1887DB}"/>
          </ac:spMkLst>
        </pc:spChg>
        <pc:spChg chg="mod">
          <ac:chgData name="Mahmoud Sajjadi" userId="7742ffe1-343c-44ee-bdb0-be8a7c47473e" providerId="ADAL" clId="{B0E72145-9C7E-423D-98C5-038429C7D1F3}" dt="2024-06-04T15:22:01.461" v="74" actId="1076"/>
          <ac:spMkLst>
            <pc:docMk/>
            <pc:sldMk cId="3265238044" sldId="286"/>
            <ac:spMk id="57" creationId="{B2C77E30-A637-6DB1-864C-5A40B3EDA5BE}"/>
          </ac:spMkLst>
        </pc:spChg>
        <pc:spChg chg="mod">
          <ac:chgData name="Mahmoud Sajjadi" userId="7742ffe1-343c-44ee-bdb0-be8a7c47473e" providerId="ADAL" clId="{B0E72145-9C7E-423D-98C5-038429C7D1F3}" dt="2024-06-04T15:22:01.461" v="74" actId="1076"/>
          <ac:spMkLst>
            <pc:docMk/>
            <pc:sldMk cId="3265238044" sldId="286"/>
            <ac:spMk id="58" creationId="{12409793-9E08-2EA7-6DE2-25934AC44B96}"/>
          </ac:spMkLst>
        </pc:spChg>
        <pc:spChg chg="mod">
          <ac:chgData name="Mahmoud Sajjadi" userId="7742ffe1-343c-44ee-bdb0-be8a7c47473e" providerId="ADAL" clId="{B0E72145-9C7E-423D-98C5-038429C7D1F3}" dt="2024-06-04T15:22:01.461" v="74" actId="1076"/>
          <ac:spMkLst>
            <pc:docMk/>
            <pc:sldMk cId="3265238044" sldId="286"/>
            <ac:spMk id="69" creationId="{FADF0B5F-C65B-1BEA-060E-75F3F5263A5D}"/>
          </ac:spMkLst>
        </pc:spChg>
        <pc:spChg chg="mod">
          <ac:chgData name="Mahmoud Sajjadi" userId="7742ffe1-343c-44ee-bdb0-be8a7c47473e" providerId="ADAL" clId="{B0E72145-9C7E-423D-98C5-038429C7D1F3}" dt="2024-06-04T15:22:01.461" v="74" actId="1076"/>
          <ac:spMkLst>
            <pc:docMk/>
            <pc:sldMk cId="3265238044" sldId="286"/>
            <ac:spMk id="70" creationId="{22D5F22D-7406-654E-BC58-1C1F10A402FD}"/>
          </ac:spMkLst>
        </pc:spChg>
        <pc:spChg chg="mod">
          <ac:chgData name="Mahmoud Sajjadi" userId="7742ffe1-343c-44ee-bdb0-be8a7c47473e" providerId="ADAL" clId="{B0E72145-9C7E-423D-98C5-038429C7D1F3}" dt="2024-06-04T15:22:01.461" v="74" actId="1076"/>
          <ac:spMkLst>
            <pc:docMk/>
            <pc:sldMk cId="3265238044" sldId="286"/>
            <ac:spMk id="110" creationId="{7F7DBA17-A806-DA0B-8C2B-FA2190BF2E2A}"/>
          </ac:spMkLst>
        </pc:spChg>
        <pc:spChg chg="mod">
          <ac:chgData name="Mahmoud Sajjadi" userId="7742ffe1-343c-44ee-bdb0-be8a7c47473e" providerId="ADAL" clId="{B0E72145-9C7E-423D-98C5-038429C7D1F3}" dt="2024-06-04T15:22:01.461" v="74" actId="1076"/>
          <ac:spMkLst>
            <pc:docMk/>
            <pc:sldMk cId="3265238044" sldId="286"/>
            <ac:spMk id="113" creationId="{82832919-4875-4332-EF96-1F6A1FA02031}"/>
          </ac:spMkLst>
        </pc:spChg>
        <pc:spChg chg="mod">
          <ac:chgData name="Mahmoud Sajjadi" userId="7742ffe1-343c-44ee-bdb0-be8a7c47473e" providerId="ADAL" clId="{B0E72145-9C7E-423D-98C5-038429C7D1F3}" dt="2024-06-04T15:22:01.461" v="74" actId="1076"/>
          <ac:spMkLst>
            <pc:docMk/>
            <pc:sldMk cId="3265238044" sldId="286"/>
            <ac:spMk id="114" creationId="{32CB4958-A51D-3A08-6F14-58CCF549737B}"/>
          </ac:spMkLst>
        </pc:spChg>
        <pc:spChg chg="mod">
          <ac:chgData name="Mahmoud Sajjadi" userId="7742ffe1-343c-44ee-bdb0-be8a7c47473e" providerId="ADAL" clId="{B0E72145-9C7E-423D-98C5-038429C7D1F3}" dt="2024-06-04T15:22:01.461" v="74" actId="1076"/>
          <ac:spMkLst>
            <pc:docMk/>
            <pc:sldMk cId="3265238044" sldId="286"/>
            <ac:spMk id="117" creationId="{E4E10668-4E67-0C57-BA6A-23F7458C9B97}"/>
          </ac:spMkLst>
        </pc:spChg>
        <pc:spChg chg="mod">
          <ac:chgData name="Mahmoud Sajjadi" userId="7742ffe1-343c-44ee-bdb0-be8a7c47473e" providerId="ADAL" clId="{B0E72145-9C7E-423D-98C5-038429C7D1F3}" dt="2024-06-04T15:22:01.461" v="74" actId="1076"/>
          <ac:spMkLst>
            <pc:docMk/>
            <pc:sldMk cId="3265238044" sldId="286"/>
            <ac:spMk id="118" creationId="{1AAAB063-6386-85C8-375B-122426EFD163}"/>
          </ac:spMkLst>
        </pc:spChg>
        <pc:spChg chg="mod">
          <ac:chgData name="Mahmoud Sajjadi" userId="7742ffe1-343c-44ee-bdb0-be8a7c47473e" providerId="ADAL" clId="{B0E72145-9C7E-423D-98C5-038429C7D1F3}" dt="2024-06-04T15:22:01.461" v="74" actId="1076"/>
          <ac:spMkLst>
            <pc:docMk/>
            <pc:sldMk cId="3265238044" sldId="286"/>
            <ac:spMk id="119" creationId="{E583D0A4-A423-D579-B30B-F027175E1D3F}"/>
          </ac:spMkLst>
        </pc:spChg>
        <pc:spChg chg="mod">
          <ac:chgData name="Mahmoud Sajjadi" userId="7742ffe1-343c-44ee-bdb0-be8a7c47473e" providerId="ADAL" clId="{B0E72145-9C7E-423D-98C5-038429C7D1F3}" dt="2024-06-04T15:22:01.461" v="74" actId="1076"/>
          <ac:spMkLst>
            <pc:docMk/>
            <pc:sldMk cId="3265238044" sldId="286"/>
            <ac:spMk id="128" creationId="{0B777C76-E498-DA47-00DF-4E1CA0F2A6AC}"/>
          </ac:spMkLst>
        </pc:spChg>
        <pc:spChg chg="mod">
          <ac:chgData name="Mahmoud Sajjadi" userId="7742ffe1-343c-44ee-bdb0-be8a7c47473e" providerId="ADAL" clId="{B0E72145-9C7E-423D-98C5-038429C7D1F3}" dt="2024-06-04T15:22:01.461" v="74" actId="1076"/>
          <ac:spMkLst>
            <pc:docMk/>
            <pc:sldMk cId="3265238044" sldId="286"/>
            <ac:spMk id="130" creationId="{35003B9C-A874-29AB-226D-872C8BF2198B}"/>
          </ac:spMkLst>
        </pc:spChg>
        <pc:spChg chg="mod">
          <ac:chgData name="Mahmoud Sajjadi" userId="7742ffe1-343c-44ee-bdb0-be8a7c47473e" providerId="ADAL" clId="{B0E72145-9C7E-423D-98C5-038429C7D1F3}" dt="2024-06-04T15:22:01.461" v="74" actId="1076"/>
          <ac:spMkLst>
            <pc:docMk/>
            <pc:sldMk cId="3265238044" sldId="286"/>
            <ac:spMk id="135" creationId="{EA4CD7F6-0E56-AA29-E3F3-0E58540C1FC4}"/>
          </ac:spMkLst>
        </pc:spChg>
        <pc:spChg chg="mod">
          <ac:chgData name="Mahmoud Sajjadi" userId="7742ffe1-343c-44ee-bdb0-be8a7c47473e" providerId="ADAL" clId="{B0E72145-9C7E-423D-98C5-038429C7D1F3}" dt="2024-06-04T15:22:01.461" v="74" actId="1076"/>
          <ac:spMkLst>
            <pc:docMk/>
            <pc:sldMk cId="3265238044" sldId="286"/>
            <ac:spMk id="136" creationId="{7C5004DC-F234-A543-236D-928EC4B1AC07}"/>
          </ac:spMkLst>
        </pc:spChg>
        <pc:spChg chg="mod">
          <ac:chgData name="Mahmoud Sajjadi" userId="7742ffe1-343c-44ee-bdb0-be8a7c47473e" providerId="ADAL" clId="{B0E72145-9C7E-423D-98C5-038429C7D1F3}" dt="2024-06-04T15:22:01.461" v="74" actId="1076"/>
          <ac:spMkLst>
            <pc:docMk/>
            <pc:sldMk cId="3265238044" sldId="286"/>
            <ac:spMk id="138" creationId="{470560BB-84F1-45E6-C63C-E0443A61E82D}"/>
          </ac:spMkLst>
        </pc:spChg>
        <pc:spChg chg="mod">
          <ac:chgData name="Mahmoud Sajjadi" userId="7742ffe1-343c-44ee-bdb0-be8a7c47473e" providerId="ADAL" clId="{B0E72145-9C7E-423D-98C5-038429C7D1F3}" dt="2024-06-04T15:22:01.461" v="74" actId="1076"/>
          <ac:spMkLst>
            <pc:docMk/>
            <pc:sldMk cId="3265238044" sldId="286"/>
            <ac:spMk id="139" creationId="{52204329-A064-F798-9203-DED71E69FDE6}"/>
          </ac:spMkLst>
        </pc:spChg>
        <pc:spChg chg="mod">
          <ac:chgData name="Mahmoud Sajjadi" userId="7742ffe1-343c-44ee-bdb0-be8a7c47473e" providerId="ADAL" clId="{B0E72145-9C7E-423D-98C5-038429C7D1F3}" dt="2024-06-04T15:22:01.461" v="74" actId="1076"/>
          <ac:spMkLst>
            <pc:docMk/>
            <pc:sldMk cId="3265238044" sldId="286"/>
            <ac:spMk id="143" creationId="{D7A9AC07-B10F-0FB6-9F0A-6699A0CE060D}"/>
          </ac:spMkLst>
        </pc:spChg>
        <pc:spChg chg="mod">
          <ac:chgData name="Mahmoud Sajjadi" userId="7742ffe1-343c-44ee-bdb0-be8a7c47473e" providerId="ADAL" clId="{B0E72145-9C7E-423D-98C5-038429C7D1F3}" dt="2024-06-04T15:22:01.461" v="74" actId="1076"/>
          <ac:spMkLst>
            <pc:docMk/>
            <pc:sldMk cId="3265238044" sldId="286"/>
            <ac:spMk id="163" creationId="{525FF0A9-F6F1-0B27-34B7-48B2D58A577D}"/>
          </ac:spMkLst>
        </pc:spChg>
        <pc:grpChg chg="mod">
          <ac:chgData name="Mahmoud Sajjadi" userId="7742ffe1-343c-44ee-bdb0-be8a7c47473e" providerId="ADAL" clId="{B0E72145-9C7E-423D-98C5-038429C7D1F3}" dt="2024-06-04T15:22:01.461" v="74" actId="1076"/>
          <ac:grpSpMkLst>
            <pc:docMk/>
            <pc:sldMk cId="3265238044" sldId="286"/>
            <ac:grpSpMk id="18" creationId="{63B5A5A8-74EC-264F-4342-2419239CE5E7}"/>
          </ac:grpSpMkLst>
        </pc:grpChg>
        <pc:grpChg chg="mod">
          <ac:chgData name="Mahmoud Sajjadi" userId="7742ffe1-343c-44ee-bdb0-be8a7c47473e" providerId="ADAL" clId="{B0E72145-9C7E-423D-98C5-038429C7D1F3}" dt="2024-06-04T15:22:01.461" v="74" actId="1076"/>
          <ac:grpSpMkLst>
            <pc:docMk/>
            <pc:sldMk cId="3265238044" sldId="286"/>
            <ac:grpSpMk id="51" creationId="{EE94FCB8-8787-0F90-7F92-2651BC3EDA4D}"/>
          </ac:grpSpMkLst>
        </pc:grpChg>
        <pc:grpChg chg="mod">
          <ac:chgData name="Mahmoud Sajjadi" userId="7742ffe1-343c-44ee-bdb0-be8a7c47473e" providerId="ADAL" clId="{B0E72145-9C7E-423D-98C5-038429C7D1F3}" dt="2024-06-04T15:22:01.461" v="74" actId="1076"/>
          <ac:grpSpMkLst>
            <pc:docMk/>
            <pc:sldMk cId="3265238044" sldId="286"/>
            <ac:grpSpMk id="54" creationId="{BFEE5D82-998D-865C-7331-87E88F149255}"/>
          </ac:grpSpMkLst>
        </pc:grpChg>
        <pc:grpChg chg="mod">
          <ac:chgData name="Mahmoud Sajjadi" userId="7742ffe1-343c-44ee-bdb0-be8a7c47473e" providerId="ADAL" clId="{B0E72145-9C7E-423D-98C5-038429C7D1F3}" dt="2024-06-04T15:22:01.461" v="74" actId="1076"/>
          <ac:grpSpMkLst>
            <pc:docMk/>
            <pc:sldMk cId="3265238044" sldId="286"/>
            <ac:grpSpMk id="109" creationId="{69316D92-C306-FBF5-9BDB-34CF42EFCBD7}"/>
          </ac:grpSpMkLst>
        </pc:grpChg>
        <pc:grpChg chg="mod">
          <ac:chgData name="Mahmoud Sajjadi" userId="7742ffe1-343c-44ee-bdb0-be8a7c47473e" providerId="ADAL" clId="{B0E72145-9C7E-423D-98C5-038429C7D1F3}" dt="2024-06-04T15:22:01.461" v="74" actId="1076"/>
          <ac:grpSpMkLst>
            <pc:docMk/>
            <pc:sldMk cId="3265238044" sldId="286"/>
            <ac:grpSpMk id="116" creationId="{A0D0D953-EE1E-31DA-8AFA-F5C5EAAE48FE}"/>
          </ac:grpSpMkLst>
        </pc:grpChg>
        <pc:grpChg chg="mod">
          <ac:chgData name="Mahmoud Sajjadi" userId="7742ffe1-343c-44ee-bdb0-be8a7c47473e" providerId="ADAL" clId="{B0E72145-9C7E-423D-98C5-038429C7D1F3}" dt="2024-06-04T15:22:01.461" v="74" actId="1076"/>
          <ac:grpSpMkLst>
            <pc:docMk/>
            <pc:sldMk cId="3265238044" sldId="286"/>
            <ac:grpSpMk id="127" creationId="{71D6A6E0-F609-4D3B-8CF4-3B49E9B99B9B}"/>
          </ac:grpSpMkLst>
        </pc:grpChg>
        <pc:grpChg chg="mod">
          <ac:chgData name="Mahmoud Sajjadi" userId="7742ffe1-343c-44ee-bdb0-be8a7c47473e" providerId="ADAL" clId="{B0E72145-9C7E-423D-98C5-038429C7D1F3}" dt="2024-06-04T15:22:01.461" v="74" actId="1076"/>
          <ac:grpSpMkLst>
            <pc:docMk/>
            <pc:sldMk cId="3265238044" sldId="286"/>
            <ac:grpSpMk id="134" creationId="{399A327F-A701-DFD3-FE94-AEB2F9A38962}"/>
          </ac:grpSpMkLst>
        </pc:grpChg>
        <pc:picChg chg="del">
          <ac:chgData name="Mahmoud Sajjadi" userId="7742ffe1-343c-44ee-bdb0-be8a7c47473e" providerId="ADAL" clId="{B0E72145-9C7E-423D-98C5-038429C7D1F3}" dt="2024-06-04T15:21:50.424" v="73" actId="478"/>
          <ac:picMkLst>
            <pc:docMk/>
            <pc:sldMk cId="3265238044" sldId="286"/>
            <ac:picMk id="73" creationId="{F588CBBE-20D2-6ACC-2CC5-D3F0C27D2F8C}"/>
          </ac:picMkLst>
        </pc:picChg>
        <pc:picChg chg="mod">
          <ac:chgData name="Mahmoud Sajjadi" userId="7742ffe1-343c-44ee-bdb0-be8a7c47473e" providerId="ADAL" clId="{B0E72145-9C7E-423D-98C5-038429C7D1F3}" dt="2024-06-04T15:22:01.461" v="74" actId="1076"/>
          <ac:picMkLst>
            <pc:docMk/>
            <pc:sldMk cId="3265238044" sldId="286"/>
            <ac:picMk id="144" creationId="{57C9EBAD-0A33-588F-BFBD-303CC8EE586E}"/>
          </ac:picMkLst>
        </pc:picChg>
        <pc:picChg chg="mod">
          <ac:chgData name="Mahmoud Sajjadi" userId="7742ffe1-343c-44ee-bdb0-be8a7c47473e" providerId="ADAL" clId="{B0E72145-9C7E-423D-98C5-038429C7D1F3}" dt="2024-06-04T15:22:01.461" v="74" actId="1076"/>
          <ac:picMkLst>
            <pc:docMk/>
            <pc:sldMk cId="3265238044" sldId="286"/>
            <ac:picMk id="162" creationId="{462622C2-BBD2-7F60-EAB3-0C386494452E}"/>
          </ac:picMkLst>
        </pc:picChg>
        <pc:cxnChg chg="mod">
          <ac:chgData name="Mahmoud Sajjadi" userId="7742ffe1-343c-44ee-bdb0-be8a7c47473e" providerId="ADAL" clId="{B0E72145-9C7E-423D-98C5-038429C7D1F3}" dt="2024-06-04T15:22:01.461" v="74" actId="1076"/>
          <ac:cxnSpMkLst>
            <pc:docMk/>
            <pc:sldMk cId="3265238044" sldId="286"/>
            <ac:cxnSpMk id="6" creationId="{11B701C4-9452-4048-090D-A954C533E478}"/>
          </ac:cxnSpMkLst>
        </pc:cxnChg>
        <pc:cxnChg chg="mod">
          <ac:chgData name="Mahmoud Sajjadi" userId="7742ffe1-343c-44ee-bdb0-be8a7c47473e" providerId="ADAL" clId="{B0E72145-9C7E-423D-98C5-038429C7D1F3}" dt="2024-06-04T15:22:01.461" v="74" actId="1076"/>
          <ac:cxnSpMkLst>
            <pc:docMk/>
            <pc:sldMk cId="3265238044" sldId="286"/>
            <ac:cxnSpMk id="27" creationId="{456ACA4D-C2C5-9BF6-57AF-3448BBFC4CAE}"/>
          </ac:cxnSpMkLst>
        </pc:cxnChg>
        <pc:cxnChg chg="mod">
          <ac:chgData name="Mahmoud Sajjadi" userId="7742ffe1-343c-44ee-bdb0-be8a7c47473e" providerId="ADAL" clId="{B0E72145-9C7E-423D-98C5-038429C7D1F3}" dt="2024-06-04T15:22:01.461" v="74" actId="1076"/>
          <ac:cxnSpMkLst>
            <pc:docMk/>
            <pc:sldMk cId="3265238044" sldId="286"/>
            <ac:cxnSpMk id="34" creationId="{FC4AA630-FD21-440B-AB87-CEFF1C0D8078}"/>
          </ac:cxnSpMkLst>
        </pc:cxnChg>
        <pc:cxnChg chg="mod">
          <ac:chgData name="Mahmoud Sajjadi" userId="7742ffe1-343c-44ee-bdb0-be8a7c47473e" providerId="ADAL" clId="{B0E72145-9C7E-423D-98C5-038429C7D1F3}" dt="2024-06-04T15:22:01.461" v="74" actId="1076"/>
          <ac:cxnSpMkLst>
            <pc:docMk/>
            <pc:sldMk cId="3265238044" sldId="286"/>
            <ac:cxnSpMk id="44" creationId="{4AAC94B6-3325-DA3C-8B1B-766F3C7BDC72}"/>
          </ac:cxnSpMkLst>
        </pc:cxnChg>
        <pc:cxnChg chg="mod">
          <ac:chgData name="Mahmoud Sajjadi" userId="7742ffe1-343c-44ee-bdb0-be8a7c47473e" providerId="ADAL" clId="{B0E72145-9C7E-423D-98C5-038429C7D1F3}" dt="2024-06-04T15:22:01.461" v="74" actId="1076"/>
          <ac:cxnSpMkLst>
            <pc:docMk/>
            <pc:sldMk cId="3265238044" sldId="286"/>
            <ac:cxnSpMk id="59" creationId="{F8B222C3-D56A-7738-2260-03FD91D08574}"/>
          </ac:cxnSpMkLst>
        </pc:cxnChg>
        <pc:cxnChg chg="mod">
          <ac:chgData name="Mahmoud Sajjadi" userId="7742ffe1-343c-44ee-bdb0-be8a7c47473e" providerId="ADAL" clId="{B0E72145-9C7E-423D-98C5-038429C7D1F3}" dt="2024-06-04T15:22:01.461" v="74" actId="1076"/>
          <ac:cxnSpMkLst>
            <pc:docMk/>
            <pc:sldMk cId="3265238044" sldId="286"/>
            <ac:cxnSpMk id="123" creationId="{7F772E28-0A2E-B6B0-78D6-B7294F742C07}"/>
          </ac:cxnSpMkLst>
        </pc:cxnChg>
        <pc:cxnChg chg="mod">
          <ac:chgData name="Mahmoud Sajjadi" userId="7742ffe1-343c-44ee-bdb0-be8a7c47473e" providerId="ADAL" clId="{B0E72145-9C7E-423D-98C5-038429C7D1F3}" dt="2024-06-04T15:22:01.461" v="74" actId="1076"/>
          <ac:cxnSpMkLst>
            <pc:docMk/>
            <pc:sldMk cId="3265238044" sldId="286"/>
            <ac:cxnSpMk id="124" creationId="{C7741B0A-DA9A-4793-CFB2-54D99854A844}"/>
          </ac:cxnSpMkLst>
        </pc:cxnChg>
        <pc:cxnChg chg="mod">
          <ac:chgData name="Mahmoud Sajjadi" userId="7742ffe1-343c-44ee-bdb0-be8a7c47473e" providerId="ADAL" clId="{B0E72145-9C7E-423D-98C5-038429C7D1F3}" dt="2024-06-04T15:22:01.461" v="74" actId="1076"/>
          <ac:cxnSpMkLst>
            <pc:docMk/>
            <pc:sldMk cId="3265238044" sldId="286"/>
            <ac:cxnSpMk id="141" creationId="{87D83BD7-5AA1-4B4B-71E7-BF6D90A95601}"/>
          </ac:cxnSpMkLst>
        </pc:cxnChg>
        <pc:cxnChg chg="mod">
          <ac:chgData name="Mahmoud Sajjadi" userId="7742ffe1-343c-44ee-bdb0-be8a7c47473e" providerId="ADAL" clId="{B0E72145-9C7E-423D-98C5-038429C7D1F3}" dt="2024-06-04T15:22:01.461" v="74" actId="1076"/>
          <ac:cxnSpMkLst>
            <pc:docMk/>
            <pc:sldMk cId="3265238044" sldId="286"/>
            <ac:cxnSpMk id="142" creationId="{D1A95820-3114-3C89-DAAE-D8CB3F554861}"/>
          </ac:cxnSpMkLst>
        </pc:cxnChg>
        <pc:cxnChg chg="mod">
          <ac:chgData name="Mahmoud Sajjadi" userId="7742ffe1-343c-44ee-bdb0-be8a7c47473e" providerId="ADAL" clId="{B0E72145-9C7E-423D-98C5-038429C7D1F3}" dt="2024-06-04T15:22:01.461" v="74" actId="1076"/>
          <ac:cxnSpMkLst>
            <pc:docMk/>
            <pc:sldMk cId="3265238044" sldId="286"/>
            <ac:cxnSpMk id="152" creationId="{03E2E5F2-17E2-C962-04E8-2DF4BDB043F1}"/>
          </ac:cxnSpMkLst>
        </pc:cxnChg>
        <pc:cxnChg chg="mod">
          <ac:chgData name="Mahmoud Sajjadi" userId="7742ffe1-343c-44ee-bdb0-be8a7c47473e" providerId="ADAL" clId="{B0E72145-9C7E-423D-98C5-038429C7D1F3}" dt="2024-06-04T15:22:01.461" v="74" actId="1076"/>
          <ac:cxnSpMkLst>
            <pc:docMk/>
            <pc:sldMk cId="3265238044" sldId="286"/>
            <ac:cxnSpMk id="157" creationId="{F9F0C7A8-C200-F2D9-5EED-F2D6267E254E}"/>
          </ac:cxnSpMkLst>
        </pc:cxnChg>
        <pc:cxnChg chg="mod">
          <ac:chgData name="Mahmoud Sajjadi" userId="7742ffe1-343c-44ee-bdb0-be8a7c47473e" providerId="ADAL" clId="{B0E72145-9C7E-423D-98C5-038429C7D1F3}" dt="2024-06-04T15:22:01.461" v="74" actId="1076"/>
          <ac:cxnSpMkLst>
            <pc:docMk/>
            <pc:sldMk cId="3265238044" sldId="286"/>
            <ac:cxnSpMk id="158" creationId="{A0347C02-38DF-CEA4-1652-4838A98260EE}"/>
          </ac:cxnSpMkLst>
        </pc:cxnChg>
        <pc:cxnChg chg="mod">
          <ac:chgData name="Mahmoud Sajjadi" userId="7742ffe1-343c-44ee-bdb0-be8a7c47473e" providerId="ADAL" clId="{B0E72145-9C7E-423D-98C5-038429C7D1F3}" dt="2024-06-04T15:22:01.461" v="74" actId="1076"/>
          <ac:cxnSpMkLst>
            <pc:docMk/>
            <pc:sldMk cId="3265238044" sldId="286"/>
            <ac:cxnSpMk id="159" creationId="{01E8AE51-4C6A-E424-112A-F4F989E4B85D}"/>
          </ac:cxnSpMkLst>
        </pc:cxnChg>
        <pc:cxnChg chg="mod">
          <ac:chgData name="Mahmoud Sajjadi" userId="7742ffe1-343c-44ee-bdb0-be8a7c47473e" providerId="ADAL" clId="{B0E72145-9C7E-423D-98C5-038429C7D1F3}" dt="2024-06-04T15:22:01.461" v="74" actId="1076"/>
          <ac:cxnSpMkLst>
            <pc:docMk/>
            <pc:sldMk cId="3265238044" sldId="286"/>
            <ac:cxnSpMk id="160" creationId="{C3545B35-D5D2-C157-F6D0-9B84DF46AEDC}"/>
          </ac:cxnSpMkLst>
        </pc:cxnChg>
        <pc:cxnChg chg="mod">
          <ac:chgData name="Mahmoud Sajjadi" userId="7742ffe1-343c-44ee-bdb0-be8a7c47473e" providerId="ADAL" clId="{B0E72145-9C7E-423D-98C5-038429C7D1F3}" dt="2024-06-04T15:22:01.461" v="74" actId="1076"/>
          <ac:cxnSpMkLst>
            <pc:docMk/>
            <pc:sldMk cId="3265238044" sldId="286"/>
            <ac:cxnSpMk id="161" creationId="{4A57D8A9-74DB-4229-C73D-7AE96D9260E3}"/>
          </ac:cxnSpMkLst>
        </pc:cxnChg>
      </pc:sldChg>
      <pc:sldChg chg="modSp mod modAnim">
        <pc:chgData name="Mahmoud Sajjadi" userId="7742ffe1-343c-44ee-bdb0-be8a7c47473e" providerId="ADAL" clId="{B0E72145-9C7E-423D-98C5-038429C7D1F3}" dt="2024-06-04T15:13:09.611" v="17"/>
        <pc:sldMkLst>
          <pc:docMk/>
          <pc:sldMk cId="1889217747" sldId="292"/>
        </pc:sldMkLst>
        <pc:spChg chg="mod">
          <ac:chgData name="Mahmoud Sajjadi" userId="7742ffe1-343c-44ee-bdb0-be8a7c47473e" providerId="ADAL" clId="{B0E72145-9C7E-423D-98C5-038429C7D1F3}" dt="2024-06-04T15:10:05.341" v="9" actId="20577"/>
          <ac:spMkLst>
            <pc:docMk/>
            <pc:sldMk cId="1889217747" sldId="292"/>
            <ac:spMk id="3" creationId="{52AAEB30-5FAA-A9D0-C71F-591BB624BBB1}"/>
          </ac:spMkLst>
        </pc:spChg>
        <pc:spChg chg="mod">
          <ac:chgData name="Mahmoud Sajjadi" userId="7742ffe1-343c-44ee-bdb0-be8a7c47473e" providerId="ADAL" clId="{B0E72145-9C7E-423D-98C5-038429C7D1F3}" dt="2024-06-04T15:08:29.807" v="2" actId="20577"/>
          <ac:spMkLst>
            <pc:docMk/>
            <pc:sldMk cId="1889217747" sldId="292"/>
            <ac:spMk id="32" creationId="{EE20FC1D-F3E2-BD2E-7063-13724FC8043E}"/>
          </ac:spMkLst>
        </pc:spChg>
      </pc:sldChg>
      <pc:sldChg chg="addSp modSp">
        <pc:chgData name="Mahmoud Sajjadi" userId="7742ffe1-343c-44ee-bdb0-be8a7c47473e" providerId="ADAL" clId="{B0E72145-9C7E-423D-98C5-038429C7D1F3}" dt="2024-06-04T15:20:35.124" v="23"/>
        <pc:sldMkLst>
          <pc:docMk/>
          <pc:sldMk cId="1213918393" sldId="307"/>
        </pc:sldMkLst>
        <pc:spChg chg="mod">
          <ac:chgData name="Mahmoud Sajjadi" userId="7742ffe1-343c-44ee-bdb0-be8a7c47473e" providerId="ADAL" clId="{B0E72145-9C7E-423D-98C5-038429C7D1F3}" dt="2024-06-04T15:20:35.124" v="23"/>
          <ac:spMkLst>
            <pc:docMk/>
            <pc:sldMk cId="1213918393" sldId="307"/>
            <ac:spMk id="10" creationId="{C6D053D1-CAE1-B6C6-C4AC-8983877C5922}"/>
          </ac:spMkLst>
        </pc:spChg>
        <pc:spChg chg="mod">
          <ac:chgData name="Mahmoud Sajjadi" userId="7742ffe1-343c-44ee-bdb0-be8a7c47473e" providerId="ADAL" clId="{B0E72145-9C7E-423D-98C5-038429C7D1F3}" dt="2024-06-04T15:20:35.124" v="23"/>
          <ac:spMkLst>
            <pc:docMk/>
            <pc:sldMk cId="1213918393" sldId="307"/>
            <ac:spMk id="12" creationId="{10B84210-E692-67F0-6EDF-FBF77C95EF2D}"/>
          </ac:spMkLst>
        </pc:spChg>
        <pc:spChg chg="mod">
          <ac:chgData name="Mahmoud Sajjadi" userId="7742ffe1-343c-44ee-bdb0-be8a7c47473e" providerId="ADAL" clId="{B0E72145-9C7E-423D-98C5-038429C7D1F3}" dt="2024-06-04T15:20:35.124" v="23"/>
          <ac:spMkLst>
            <pc:docMk/>
            <pc:sldMk cId="1213918393" sldId="307"/>
            <ac:spMk id="13" creationId="{DFC9BDE4-EF66-5B2B-3922-C5D066A46891}"/>
          </ac:spMkLst>
        </pc:spChg>
        <pc:spChg chg="mod">
          <ac:chgData name="Mahmoud Sajjadi" userId="7742ffe1-343c-44ee-bdb0-be8a7c47473e" providerId="ADAL" clId="{B0E72145-9C7E-423D-98C5-038429C7D1F3}" dt="2024-06-04T15:20:35.124" v="23"/>
          <ac:spMkLst>
            <pc:docMk/>
            <pc:sldMk cId="1213918393" sldId="307"/>
            <ac:spMk id="14" creationId="{F433EA60-2A5F-BAF0-3DD7-AA0F96C163C1}"/>
          </ac:spMkLst>
        </pc:spChg>
        <pc:spChg chg="mod">
          <ac:chgData name="Mahmoud Sajjadi" userId="7742ffe1-343c-44ee-bdb0-be8a7c47473e" providerId="ADAL" clId="{B0E72145-9C7E-423D-98C5-038429C7D1F3}" dt="2024-06-04T15:20:35.124" v="23"/>
          <ac:spMkLst>
            <pc:docMk/>
            <pc:sldMk cId="1213918393" sldId="307"/>
            <ac:spMk id="15" creationId="{DC257D37-DA97-9B7B-DA9E-59D69F019325}"/>
          </ac:spMkLst>
        </pc:spChg>
        <pc:spChg chg="mod">
          <ac:chgData name="Mahmoud Sajjadi" userId="7742ffe1-343c-44ee-bdb0-be8a7c47473e" providerId="ADAL" clId="{B0E72145-9C7E-423D-98C5-038429C7D1F3}" dt="2024-06-04T15:20:35.124" v="23"/>
          <ac:spMkLst>
            <pc:docMk/>
            <pc:sldMk cId="1213918393" sldId="307"/>
            <ac:spMk id="16" creationId="{F15BFA8E-DBB8-F550-411B-BA8AD5033F4C}"/>
          </ac:spMkLst>
        </pc:spChg>
        <pc:spChg chg="mod">
          <ac:chgData name="Mahmoud Sajjadi" userId="7742ffe1-343c-44ee-bdb0-be8a7c47473e" providerId="ADAL" clId="{B0E72145-9C7E-423D-98C5-038429C7D1F3}" dt="2024-06-04T15:20:35.124" v="23"/>
          <ac:spMkLst>
            <pc:docMk/>
            <pc:sldMk cId="1213918393" sldId="307"/>
            <ac:spMk id="17" creationId="{16AAEFF2-0DBF-2DDE-E6A0-3B06D08FF16F}"/>
          </ac:spMkLst>
        </pc:spChg>
        <pc:spChg chg="mod">
          <ac:chgData name="Mahmoud Sajjadi" userId="7742ffe1-343c-44ee-bdb0-be8a7c47473e" providerId="ADAL" clId="{B0E72145-9C7E-423D-98C5-038429C7D1F3}" dt="2024-06-04T15:20:35.124" v="23"/>
          <ac:spMkLst>
            <pc:docMk/>
            <pc:sldMk cId="1213918393" sldId="307"/>
            <ac:spMk id="18" creationId="{6EDF241C-3068-5088-2126-019F38858F02}"/>
          </ac:spMkLst>
        </pc:spChg>
        <pc:spChg chg="mod">
          <ac:chgData name="Mahmoud Sajjadi" userId="7742ffe1-343c-44ee-bdb0-be8a7c47473e" providerId="ADAL" clId="{B0E72145-9C7E-423D-98C5-038429C7D1F3}" dt="2024-06-04T15:20:35.124" v="23"/>
          <ac:spMkLst>
            <pc:docMk/>
            <pc:sldMk cId="1213918393" sldId="307"/>
            <ac:spMk id="19" creationId="{C2C554D2-980E-80C5-2C80-2AFF4E88F3F5}"/>
          </ac:spMkLst>
        </pc:spChg>
        <pc:spChg chg="mod">
          <ac:chgData name="Mahmoud Sajjadi" userId="7742ffe1-343c-44ee-bdb0-be8a7c47473e" providerId="ADAL" clId="{B0E72145-9C7E-423D-98C5-038429C7D1F3}" dt="2024-06-04T15:20:35.124" v="23"/>
          <ac:spMkLst>
            <pc:docMk/>
            <pc:sldMk cId="1213918393" sldId="307"/>
            <ac:spMk id="20" creationId="{2033F219-0C24-54F4-D1BD-75E40F1A99AD}"/>
          </ac:spMkLst>
        </pc:spChg>
        <pc:spChg chg="mod">
          <ac:chgData name="Mahmoud Sajjadi" userId="7742ffe1-343c-44ee-bdb0-be8a7c47473e" providerId="ADAL" clId="{B0E72145-9C7E-423D-98C5-038429C7D1F3}" dt="2024-06-04T15:20:35.124" v="23"/>
          <ac:spMkLst>
            <pc:docMk/>
            <pc:sldMk cId="1213918393" sldId="307"/>
            <ac:spMk id="21" creationId="{B60CF781-8877-9A23-657E-D178DD383D3B}"/>
          </ac:spMkLst>
        </pc:spChg>
        <pc:spChg chg="mod">
          <ac:chgData name="Mahmoud Sajjadi" userId="7742ffe1-343c-44ee-bdb0-be8a7c47473e" providerId="ADAL" clId="{B0E72145-9C7E-423D-98C5-038429C7D1F3}" dt="2024-06-04T15:20:35.124" v="23"/>
          <ac:spMkLst>
            <pc:docMk/>
            <pc:sldMk cId="1213918393" sldId="307"/>
            <ac:spMk id="22" creationId="{C14E975D-8683-B16A-1EA2-B1DFA8287EAB}"/>
          </ac:spMkLst>
        </pc:spChg>
        <pc:spChg chg="mod">
          <ac:chgData name="Mahmoud Sajjadi" userId="7742ffe1-343c-44ee-bdb0-be8a7c47473e" providerId="ADAL" clId="{B0E72145-9C7E-423D-98C5-038429C7D1F3}" dt="2024-06-04T15:20:35.124" v="23"/>
          <ac:spMkLst>
            <pc:docMk/>
            <pc:sldMk cId="1213918393" sldId="307"/>
            <ac:spMk id="23" creationId="{16B01F38-DFA5-A95C-024B-4A745BE17DA7}"/>
          </ac:spMkLst>
        </pc:spChg>
        <pc:grpChg chg="add mod">
          <ac:chgData name="Mahmoud Sajjadi" userId="7742ffe1-343c-44ee-bdb0-be8a7c47473e" providerId="ADAL" clId="{B0E72145-9C7E-423D-98C5-038429C7D1F3}" dt="2024-06-04T15:20:35.124" v="23"/>
          <ac:grpSpMkLst>
            <pc:docMk/>
            <pc:sldMk cId="1213918393" sldId="307"/>
            <ac:grpSpMk id="3" creationId="{0C649A35-C509-BB0A-F49D-A427E3ECEC02}"/>
          </ac:grpSpMkLst>
        </pc:grpChg>
        <pc:grpChg chg="mod">
          <ac:chgData name="Mahmoud Sajjadi" userId="7742ffe1-343c-44ee-bdb0-be8a7c47473e" providerId="ADAL" clId="{B0E72145-9C7E-423D-98C5-038429C7D1F3}" dt="2024-06-04T15:20:35.124" v="23"/>
          <ac:grpSpMkLst>
            <pc:docMk/>
            <pc:sldMk cId="1213918393" sldId="307"/>
            <ac:grpSpMk id="5" creationId="{2FE7E7D7-8508-25CB-89E8-5C98B90647A2}"/>
          </ac:grpSpMkLst>
        </pc:grpChg>
        <pc:grpChg chg="mod">
          <ac:chgData name="Mahmoud Sajjadi" userId="7742ffe1-343c-44ee-bdb0-be8a7c47473e" providerId="ADAL" clId="{B0E72145-9C7E-423D-98C5-038429C7D1F3}" dt="2024-06-04T15:20:35.124" v="23"/>
          <ac:grpSpMkLst>
            <pc:docMk/>
            <pc:sldMk cId="1213918393" sldId="307"/>
            <ac:grpSpMk id="6" creationId="{8EFE6988-CA0B-1AE1-0316-C5BD1D44FEBE}"/>
          </ac:grpSpMkLst>
        </pc:grpChg>
        <pc:grpChg chg="mod">
          <ac:chgData name="Mahmoud Sajjadi" userId="7742ffe1-343c-44ee-bdb0-be8a7c47473e" providerId="ADAL" clId="{B0E72145-9C7E-423D-98C5-038429C7D1F3}" dt="2024-06-04T15:20:35.124" v="23"/>
          <ac:grpSpMkLst>
            <pc:docMk/>
            <pc:sldMk cId="1213918393" sldId="307"/>
            <ac:grpSpMk id="7" creationId="{2CF958F5-B1F5-2232-D239-17139F3D070D}"/>
          </ac:grpSpMkLst>
        </pc:grpChg>
        <pc:grpChg chg="mod">
          <ac:chgData name="Mahmoud Sajjadi" userId="7742ffe1-343c-44ee-bdb0-be8a7c47473e" providerId="ADAL" clId="{B0E72145-9C7E-423D-98C5-038429C7D1F3}" dt="2024-06-04T15:20:35.124" v="23"/>
          <ac:grpSpMkLst>
            <pc:docMk/>
            <pc:sldMk cId="1213918393" sldId="307"/>
            <ac:grpSpMk id="9" creationId="{0A7E5237-50E7-E6D2-F150-AC8B87ED0D4C}"/>
          </ac:grpSpMkLst>
        </pc:grpChg>
        <pc:picChg chg="mod">
          <ac:chgData name="Mahmoud Sajjadi" userId="7742ffe1-343c-44ee-bdb0-be8a7c47473e" providerId="ADAL" clId="{B0E72145-9C7E-423D-98C5-038429C7D1F3}" dt="2024-06-04T15:20:35.124" v="23"/>
          <ac:picMkLst>
            <pc:docMk/>
            <pc:sldMk cId="1213918393" sldId="307"/>
            <ac:picMk id="8" creationId="{7D22B748-6ECE-AB2A-1868-D771A8E1ECA5}"/>
          </ac:picMkLst>
        </pc:picChg>
        <pc:picChg chg="mod">
          <ac:chgData name="Mahmoud Sajjadi" userId="7742ffe1-343c-44ee-bdb0-be8a7c47473e" providerId="ADAL" clId="{B0E72145-9C7E-423D-98C5-038429C7D1F3}" dt="2024-06-04T15:20:35.124" v="23"/>
          <ac:picMkLst>
            <pc:docMk/>
            <pc:sldMk cId="1213918393" sldId="307"/>
            <ac:picMk id="11" creationId="{DB9C2609-6FE1-8274-9A0B-793639EFDFA2}"/>
          </ac:picMkLst>
        </pc:picChg>
      </pc:sldChg>
      <pc:sldChg chg="addSp delSp modSp add mod ord modAnim">
        <pc:chgData name="Mahmoud Sajjadi" userId="7742ffe1-343c-44ee-bdb0-be8a7c47473e" providerId="ADAL" clId="{B0E72145-9C7E-423D-98C5-038429C7D1F3}" dt="2024-06-04T15:28:17.011" v="85" actId="313"/>
        <pc:sldMkLst>
          <pc:docMk/>
          <pc:sldMk cId="4158005253" sldId="322"/>
        </pc:sldMkLst>
        <pc:spChg chg="mod">
          <ac:chgData name="Mahmoud Sajjadi" userId="7742ffe1-343c-44ee-bdb0-be8a7c47473e" providerId="ADAL" clId="{B0E72145-9C7E-423D-98C5-038429C7D1F3}" dt="2024-06-04T15:28:17.011" v="85" actId="313"/>
          <ac:spMkLst>
            <pc:docMk/>
            <pc:sldMk cId="4158005253" sldId="322"/>
            <ac:spMk id="3" creationId="{931A1B18-6E36-5608-E1DF-D6F53CEA5E6C}"/>
          </ac:spMkLst>
        </pc:spChg>
        <pc:spChg chg="mod">
          <ac:chgData name="Mahmoud Sajjadi" userId="7742ffe1-343c-44ee-bdb0-be8a7c47473e" providerId="ADAL" clId="{B0E72145-9C7E-423D-98C5-038429C7D1F3}" dt="2024-06-04T15:20:39.857" v="24"/>
          <ac:spMkLst>
            <pc:docMk/>
            <pc:sldMk cId="4158005253" sldId="322"/>
            <ac:spMk id="14" creationId="{F00E1D2A-E4A6-EE0A-BD14-F14DE9AC2908}"/>
          </ac:spMkLst>
        </pc:spChg>
        <pc:spChg chg="mod">
          <ac:chgData name="Mahmoud Sajjadi" userId="7742ffe1-343c-44ee-bdb0-be8a7c47473e" providerId="ADAL" clId="{B0E72145-9C7E-423D-98C5-038429C7D1F3}" dt="2024-06-04T15:20:39.857" v="24"/>
          <ac:spMkLst>
            <pc:docMk/>
            <pc:sldMk cId="4158005253" sldId="322"/>
            <ac:spMk id="16" creationId="{45610E21-2005-A1D4-2995-D667853217C6}"/>
          </ac:spMkLst>
        </pc:spChg>
        <pc:spChg chg="mod">
          <ac:chgData name="Mahmoud Sajjadi" userId="7742ffe1-343c-44ee-bdb0-be8a7c47473e" providerId="ADAL" clId="{B0E72145-9C7E-423D-98C5-038429C7D1F3}" dt="2024-06-04T15:20:39.857" v="24"/>
          <ac:spMkLst>
            <pc:docMk/>
            <pc:sldMk cId="4158005253" sldId="322"/>
            <ac:spMk id="17" creationId="{E18D05E7-612E-A1F0-BBEA-FB0359CED73A}"/>
          </ac:spMkLst>
        </pc:spChg>
        <pc:spChg chg="mod">
          <ac:chgData name="Mahmoud Sajjadi" userId="7742ffe1-343c-44ee-bdb0-be8a7c47473e" providerId="ADAL" clId="{B0E72145-9C7E-423D-98C5-038429C7D1F3}" dt="2024-06-04T15:20:39.857" v="24"/>
          <ac:spMkLst>
            <pc:docMk/>
            <pc:sldMk cId="4158005253" sldId="322"/>
            <ac:spMk id="19" creationId="{15E0CD06-1037-B97F-BC02-15E7321175AB}"/>
          </ac:spMkLst>
        </pc:spChg>
        <pc:spChg chg="mod">
          <ac:chgData name="Mahmoud Sajjadi" userId="7742ffe1-343c-44ee-bdb0-be8a7c47473e" providerId="ADAL" clId="{B0E72145-9C7E-423D-98C5-038429C7D1F3}" dt="2024-06-04T15:20:39.857" v="24"/>
          <ac:spMkLst>
            <pc:docMk/>
            <pc:sldMk cId="4158005253" sldId="322"/>
            <ac:spMk id="20" creationId="{7BD27565-8FCE-2FD6-6ADD-A5C046281E1D}"/>
          </ac:spMkLst>
        </pc:spChg>
        <pc:spChg chg="mod">
          <ac:chgData name="Mahmoud Sajjadi" userId="7742ffe1-343c-44ee-bdb0-be8a7c47473e" providerId="ADAL" clId="{B0E72145-9C7E-423D-98C5-038429C7D1F3}" dt="2024-06-04T15:20:39.857" v="24"/>
          <ac:spMkLst>
            <pc:docMk/>
            <pc:sldMk cId="4158005253" sldId="322"/>
            <ac:spMk id="21" creationId="{EE2032A6-E96B-FD82-2324-37491BF3B0AE}"/>
          </ac:spMkLst>
        </pc:spChg>
        <pc:spChg chg="mod">
          <ac:chgData name="Mahmoud Sajjadi" userId="7742ffe1-343c-44ee-bdb0-be8a7c47473e" providerId="ADAL" clId="{B0E72145-9C7E-423D-98C5-038429C7D1F3}" dt="2024-06-04T15:20:39.857" v="24"/>
          <ac:spMkLst>
            <pc:docMk/>
            <pc:sldMk cId="4158005253" sldId="322"/>
            <ac:spMk id="22" creationId="{11405D7D-0AE3-9DBF-A3D1-094A0B29BA8E}"/>
          </ac:spMkLst>
        </pc:spChg>
        <pc:spChg chg="mod">
          <ac:chgData name="Mahmoud Sajjadi" userId="7742ffe1-343c-44ee-bdb0-be8a7c47473e" providerId="ADAL" clId="{B0E72145-9C7E-423D-98C5-038429C7D1F3}" dt="2024-06-04T15:20:39.857" v="24"/>
          <ac:spMkLst>
            <pc:docMk/>
            <pc:sldMk cId="4158005253" sldId="322"/>
            <ac:spMk id="23" creationId="{724F838E-652E-4A9D-2EE7-98F7276842A1}"/>
          </ac:spMkLst>
        </pc:spChg>
        <pc:spChg chg="mod">
          <ac:chgData name="Mahmoud Sajjadi" userId="7742ffe1-343c-44ee-bdb0-be8a7c47473e" providerId="ADAL" clId="{B0E72145-9C7E-423D-98C5-038429C7D1F3}" dt="2024-06-04T15:20:39.857" v="24"/>
          <ac:spMkLst>
            <pc:docMk/>
            <pc:sldMk cId="4158005253" sldId="322"/>
            <ac:spMk id="24" creationId="{A052A9A3-307B-DF04-F6FD-ECA385962B52}"/>
          </ac:spMkLst>
        </pc:spChg>
        <pc:spChg chg="mod">
          <ac:chgData name="Mahmoud Sajjadi" userId="7742ffe1-343c-44ee-bdb0-be8a7c47473e" providerId="ADAL" clId="{B0E72145-9C7E-423D-98C5-038429C7D1F3}" dt="2024-06-04T15:20:39.857" v="24"/>
          <ac:spMkLst>
            <pc:docMk/>
            <pc:sldMk cId="4158005253" sldId="322"/>
            <ac:spMk id="25" creationId="{0615CB2E-1DDB-D526-7DB5-DD5C6FE6AC2A}"/>
          </ac:spMkLst>
        </pc:spChg>
        <pc:spChg chg="mod">
          <ac:chgData name="Mahmoud Sajjadi" userId="7742ffe1-343c-44ee-bdb0-be8a7c47473e" providerId="ADAL" clId="{B0E72145-9C7E-423D-98C5-038429C7D1F3}" dt="2024-06-04T15:20:39.857" v="24"/>
          <ac:spMkLst>
            <pc:docMk/>
            <pc:sldMk cId="4158005253" sldId="322"/>
            <ac:spMk id="26" creationId="{47586EF0-EF73-0B86-38C9-368ABF567247}"/>
          </ac:spMkLst>
        </pc:spChg>
        <pc:spChg chg="mod">
          <ac:chgData name="Mahmoud Sajjadi" userId="7742ffe1-343c-44ee-bdb0-be8a7c47473e" providerId="ADAL" clId="{B0E72145-9C7E-423D-98C5-038429C7D1F3}" dt="2024-06-04T15:20:39.857" v="24"/>
          <ac:spMkLst>
            <pc:docMk/>
            <pc:sldMk cId="4158005253" sldId="322"/>
            <ac:spMk id="28" creationId="{D2D4DCCD-79B1-E69E-A232-0C8D315EA41F}"/>
          </ac:spMkLst>
        </pc:spChg>
        <pc:spChg chg="mod">
          <ac:chgData name="Mahmoud Sajjadi" userId="7742ffe1-343c-44ee-bdb0-be8a7c47473e" providerId="ADAL" clId="{B0E72145-9C7E-423D-98C5-038429C7D1F3}" dt="2024-06-04T15:20:39.857" v="24"/>
          <ac:spMkLst>
            <pc:docMk/>
            <pc:sldMk cId="4158005253" sldId="322"/>
            <ac:spMk id="29" creationId="{04910168-8686-C4EC-24D1-09F794571D9C}"/>
          </ac:spMkLst>
        </pc:spChg>
        <pc:spChg chg="del">
          <ac:chgData name="Mahmoud Sajjadi" userId="7742ffe1-343c-44ee-bdb0-be8a7c47473e" providerId="ADAL" clId="{B0E72145-9C7E-423D-98C5-038429C7D1F3}" dt="2024-06-04T15:20:03.193" v="21" actId="478"/>
          <ac:spMkLst>
            <pc:docMk/>
            <pc:sldMk cId="4158005253" sldId="322"/>
            <ac:spMk id="69" creationId="{FADF0B5F-C65B-1BEA-060E-75F3F5263A5D}"/>
          </ac:spMkLst>
        </pc:spChg>
        <pc:spChg chg="del">
          <ac:chgData name="Mahmoud Sajjadi" userId="7742ffe1-343c-44ee-bdb0-be8a7c47473e" providerId="ADAL" clId="{B0E72145-9C7E-423D-98C5-038429C7D1F3}" dt="2024-06-04T15:20:03.193" v="21" actId="478"/>
          <ac:spMkLst>
            <pc:docMk/>
            <pc:sldMk cId="4158005253" sldId="322"/>
            <ac:spMk id="70" creationId="{22D5F22D-7406-654E-BC58-1C1F10A402FD}"/>
          </ac:spMkLst>
        </pc:spChg>
        <pc:spChg chg="del">
          <ac:chgData name="Mahmoud Sajjadi" userId="7742ffe1-343c-44ee-bdb0-be8a7c47473e" providerId="ADAL" clId="{B0E72145-9C7E-423D-98C5-038429C7D1F3}" dt="2024-06-04T15:20:03.193" v="21" actId="478"/>
          <ac:spMkLst>
            <pc:docMk/>
            <pc:sldMk cId="4158005253" sldId="322"/>
            <ac:spMk id="143" creationId="{D7A9AC07-B10F-0FB6-9F0A-6699A0CE060D}"/>
          </ac:spMkLst>
        </pc:spChg>
        <pc:spChg chg="del">
          <ac:chgData name="Mahmoud Sajjadi" userId="7742ffe1-343c-44ee-bdb0-be8a7c47473e" providerId="ADAL" clId="{B0E72145-9C7E-423D-98C5-038429C7D1F3}" dt="2024-06-04T15:20:03.193" v="21" actId="478"/>
          <ac:spMkLst>
            <pc:docMk/>
            <pc:sldMk cId="4158005253" sldId="322"/>
            <ac:spMk id="163" creationId="{525FF0A9-F6F1-0B27-34B7-48B2D58A577D}"/>
          </ac:spMkLst>
        </pc:spChg>
        <pc:grpChg chg="add mod">
          <ac:chgData name="Mahmoud Sajjadi" userId="7742ffe1-343c-44ee-bdb0-be8a7c47473e" providerId="ADAL" clId="{B0E72145-9C7E-423D-98C5-038429C7D1F3}" dt="2024-06-04T15:20:43.769" v="25" actId="1076"/>
          <ac:grpSpMkLst>
            <pc:docMk/>
            <pc:sldMk cId="4158005253" sldId="322"/>
            <ac:grpSpMk id="8" creationId="{523F3EDD-349F-A765-AAE6-14EF7DA4BD0E}"/>
          </ac:grpSpMkLst>
        </pc:grpChg>
        <pc:grpChg chg="mod">
          <ac:chgData name="Mahmoud Sajjadi" userId="7742ffe1-343c-44ee-bdb0-be8a7c47473e" providerId="ADAL" clId="{B0E72145-9C7E-423D-98C5-038429C7D1F3}" dt="2024-06-04T15:20:39.857" v="24"/>
          <ac:grpSpMkLst>
            <pc:docMk/>
            <pc:sldMk cId="4158005253" sldId="322"/>
            <ac:grpSpMk id="9" creationId="{2DF79AEA-6058-8BFD-1437-B60EB8B8E912}"/>
          </ac:grpSpMkLst>
        </pc:grpChg>
        <pc:grpChg chg="mod">
          <ac:chgData name="Mahmoud Sajjadi" userId="7742ffe1-343c-44ee-bdb0-be8a7c47473e" providerId="ADAL" clId="{B0E72145-9C7E-423D-98C5-038429C7D1F3}" dt="2024-06-04T15:20:39.857" v="24"/>
          <ac:grpSpMkLst>
            <pc:docMk/>
            <pc:sldMk cId="4158005253" sldId="322"/>
            <ac:grpSpMk id="10" creationId="{B9743BDF-70F8-4D08-436A-81808377939D}"/>
          </ac:grpSpMkLst>
        </pc:grpChg>
        <pc:grpChg chg="mod">
          <ac:chgData name="Mahmoud Sajjadi" userId="7742ffe1-343c-44ee-bdb0-be8a7c47473e" providerId="ADAL" clId="{B0E72145-9C7E-423D-98C5-038429C7D1F3}" dt="2024-06-04T15:20:39.857" v="24"/>
          <ac:grpSpMkLst>
            <pc:docMk/>
            <pc:sldMk cId="4158005253" sldId="322"/>
            <ac:grpSpMk id="11" creationId="{D27A7B79-577C-B917-A359-8FD4C9CBD067}"/>
          </ac:grpSpMkLst>
        </pc:grpChg>
        <pc:grpChg chg="mod">
          <ac:chgData name="Mahmoud Sajjadi" userId="7742ffe1-343c-44ee-bdb0-be8a7c47473e" providerId="ADAL" clId="{B0E72145-9C7E-423D-98C5-038429C7D1F3}" dt="2024-06-04T15:20:39.857" v="24"/>
          <ac:grpSpMkLst>
            <pc:docMk/>
            <pc:sldMk cId="4158005253" sldId="322"/>
            <ac:grpSpMk id="13" creationId="{6884A2A7-533C-80CE-2D71-46F640DD8D07}"/>
          </ac:grpSpMkLst>
        </pc:grpChg>
        <pc:grpChg chg="del">
          <ac:chgData name="Mahmoud Sajjadi" userId="7742ffe1-343c-44ee-bdb0-be8a7c47473e" providerId="ADAL" clId="{B0E72145-9C7E-423D-98C5-038429C7D1F3}" dt="2024-06-04T15:20:03.193" v="21" actId="478"/>
          <ac:grpSpMkLst>
            <pc:docMk/>
            <pc:sldMk cId="4158005253" sldId="322"/>
            <ac:grpSpMk id="18" creationId="{63B5A5A8-74EC-264F-4342-2419239CE5E7}"/>
          </ac:grpSpMkLst>
        </pc:grpChg>
        <pc:grpChg chg="del">
          <ac:chgData name="Mahmoud Sajjadi" userId="7742ffe1-343c-44ee-bdb0-be8a7c47473e" providerId="ADAL" clId="{B0E72145-9C7E-423D-98C5-038429C7D1F3}" dt="2024-06-04T15:20:03.193" v="21" actId="478"/>
          <ac:grpSpMkLst>
            <pc:docMk/>
            <pc:sldMk cId="4158005253" sldId="322"/>
            <ac:grpSpMk id="51" creationId="{EE94FCB8-8787-0F90-7F92-2651BC3EDA4D}"/>
          </ac:grpSpMkLst>
        </pc:grpChg>
        <pc:grpChg chg="del">
          <ac:chgData name="Mahmoud Sajjadi" userId="7742ffe1-343c-44ee-bdb0-be8a7c47473e" providerId="ADAL" clId="{B0E72145-9C7E-423D-98C5-038429C7D1F3}" dt="2024-06-04T15:20:03.193" v="21" actId="478"/>
          <ac:grpSpMkLst>
            <pc:docMk/>
            <pc:sldMk cId="4158005253" sldId="322"/>
            <ac:grpSpMk id="54" creationId="{BFEE5D82-998D-865C-7331-87E88F149255}"/>
          </ac:grpSpMkLst>
        </pc:grpChg>
        <pc:grpChg chg="del">
          <ac:chgData name="Mahmoud Sajjadi" userId="7742ffe1-343c-44ee-bdb0-be8a7c47473e" providerId="ADAL" clId="{B0E72145-9C7E-423D-98C5-038429C7D1F3}" dt="2024-06-04T15:20:03.193" v="21" actId="478"/>
          <ac:grpSpMkLst>
            <pc:docMk/>
            <pc:sldMk cId="4158005253" sldId="322"/>
            <ac:grpSpMk id="109" creationId="{69316D92-C306-FBF5-9BDB-34CF42EFCBD7}"/>
          </ac:grpSpMkLst>
        </pc:grpChg>
        <pc:grpChg chg="del">
          <ac:chgData name="Mahmoud Sajjadi" userId="7742ffe1-343c-44ee-bdb0-be8a7c47473e" providerId="ADAL" clId="{B0E72145-9C7E-423D-98C5-038429C7D1F3}" dt="2024-06-04T15:20:03.193" v="21" actId="478"/>
          <ac:grpSpMkLst>
            <pc:docMk/>
            <pc:sldMk cId="4158005253" sldId="322"/>
            <ac:grpSpMk id="116" creationId="{A0D0D953-EE1E-31DA-8AFA-F5C5EAAE48FE}"/>
          </ac:grpSpMkLst>
        </pc:grpChg>
        <pc:grpChg chg="del">
          <ac:chgData name="Mahmoud Sajjadi" userId="7742ffe1-343c-44ee-bdb0-be8a7c47473e" providerId="ADAL" clId="{B0E72145-9C7E-423D-98C5-038429C7D1F3}" dt="2024-06-04T15:20:03.193" v="21" actId="478"/>
          <ac:grpSpMkLst>
            <pc:docMk/>
            <pc:sldMk cId="4158005253" sldId="322"/>
            <ac:grpSpMk id="127" creationId="{71D6A6E0-F609-4D3B-8CF4-3B49E9B99B9B}"/>
          </ac:grpSpMkLst>
        </pc:grpChg>
        <pc:grpChg chg="del">
          <ac:chgData name="Mahmoud Sajjadi" userId="7742ffe1-343c-44ee-bdb0-be8a7c47473e" providerId="ADAL" clId="{B0E72145-9C7E-423D-98C5-038429C7D1F3}" dt="2024-06-04T15:20:03.193" v="21" actId="478"/>
          <ac:grpSpMkLst>
            <pc:docMk/>
            <pc:sldMk cId="4158005253" sldId="322"/>
            <ac:grpSpMk id="134" creationId="{399A327F-A701-DFD3-FE94-AEB2F9A38962}"/>
          </ac:grpSpMkLst>
        </pc:grpChg>
        <pc:picChg chg="add mod">
          <ac:chgData name="Mahmoud Sajjadi" userId="7742ffe1-343c-44ee-bdb0-be8a7c47473e" providerId="ADAL" clId="{B0E72145-9C7E-423D-98C5-038429C7D1F3}" dt="2024-06-04T15:20:49.655" v="26" actId="1076"/>
          <ac:picMkLst>
            <pc:docMk/>
            <pc:sldMk cId="4158005253" sldId="322"/>
            <ac:picMk id="5" creationId="{A44C0D15-7E21-A17A-F5BA-723AA3BB7E0A}"/>
          </ac:picMkLst>
        </pc:picChg>
        <pc:picChg chg="add mod">
          <ac:chgData name="Mahmoud Sajjadi" userId="7742ffe1-343c-44ee-bdb0-be8a7c47473e" providerId="ADAL" clId="{B0E72145-9C7E-423D-98C5-038429C7D1F3}" dt="2024-06-04T15:20:49.655" v="26" actId="1076"/>
          <ac:picMkLst>
            <pc:docMk/>
            <pc:sldMk cId="4158005253" sldId="322"/>
            <ac:picMk id="7" creationId="{87942FCF-80A8-65D7-AE3B-313607C3FBC1}"/>
          </ac:picMkLst>
        </pc:picChg>
        <pc:picChg chg="mod">
          <ac:chgData name="Mahmoud Sajjadi" userId="7742ffe1-343c-44ee-bdb0-be8a7c47473e" providerId="ADAL" clId="{B0E72145-9C7E-423D-98C5-038429C7D1F3}" dt="2024-06-04T15:20:39.857" v="24"/>
          <ac:picMkLst>
            <pc:docMk/>
            <pc:sldMk cId="4158005253" sldId="322"/>
            <ac:picMk id="12" creationId="{C848440E-A8B2-6CD5-7603-82EABB836B55}"/>
          </ac:picMkLst>
        </pc:picChg>
        <pc:picChg chg="mod">
          <ac:chgData name="Mahmoud Sajjadi" userId="7742ffe1-343c-44ee-bdb0-be8a7c47473e" providerId="ADAL" clId="{B0E72145-9C7E-423D-98C5-038429C7D1F3}" dt="2024-06-04T15:20:39.857" v="24"/>
          <ac:picMkLst>
            <pc:docMk/>
            <pc:sldMk cId="4158005253" sldId="322"/>
            <ac:picMk id="15" creationId="{17E366AF-85DA-2FCD-0E0A-AFE46C429E74}"/>
          </ac:picMkLst>
        </pc:picChg>
        <pc:picChg chg="del">
          <ac:chgData name="Mahmoud Sajjadi" userId="7742ffe1-343c-44ee-bdb0-be8a7c47473e" providerId="ADAL" clId="{B0E72145-9C7E-423D-98C5-038429C7D1F3}" dt="2024-06-04T15:20:03.193" v="21" actId="478"/>
          <ac:picMkLst>
            <pc:docMk/>
            <pc:sldMk cId="4158005253" sldId="322"/>
            <ac:picMk id="144" creationId="{57C9EBAD-0A33-588F-BFBD-303CC8EE586E}"/>
          </ac:picMkLst>
        </pc:picChg>
        <pc:picChg chg="del">
          <ac:chgData name="Mahmoud Sajjadi" userId="7742ffe1-343c-44ee-bdb0-be8a7c47473e" providerId="ADAL" clId="{B0E72145-9C7E-423D-98C5-038429C7D1F3}" dt="2024-06-04T15:20:03.193" v="21" actId="478"/>
          <ac:picMkLst>
            <pc:docMk/>
            <pc:sldMk cId="4158005253" sldId="322"/>
            <ac:picMk id="162" creationId="{462622C2-BBD2-7F60-EAB3-0C386494452E}"/>
          </ac:picMkLst>
        </pc:picChg>
        <pc:cxnChg chg="del">
          <ac:chgData name="Mahmoud Sajjadi" userId="7742ffe1-343c-44ee-bdb0-be8a7c47473e" providerId="ADAL" clId="{B0E72145-9C7E-423D-98C5-038429C7D1F3}" dt="2024-06-04T15:20:03.193" v="21" actId="478"/>
          <ac:cxnSpMkLst>
            <pc:docMk/>
            <pc:sldMk cId="4158005253" sldId="322"/>
            <ac:cxnSpMk id="6" creationId="{11B701C4-9452-4048-090D-A954C533E478}"/>
          </ac:cxnSpMkLst>
        </pc:cxnChg>
        <pc:cxnChg chg="del">
          <ac:chgData name="Mahmoud Sajjadi" userId="7742ffe1-343c-44ee-bdb0-be8a7c47473e" providerId="ADAL" clId="{B0E72145-9C7E-423D-98C5-038429C7D1F3}" dt="2024-06-04T15:20:03.193" v="21" actId="478"/>
          <ac:cxnSpMkLst>
            <pc:docMk/>
            <pc:sldMk cId="4158005253" sldId="322"/>
            <ac:cxnSpMk id="27" creationId="{456ACA4D-C2C5-9BF6-57AF-3448BBFC4CAE}"/>
          </ac:cxnSpMkLst>
        </pc:cxnChg>
        <pc:cxnChg chg="add mod">
          <ac:chgData name="Mahmoud Sajjadi" userId="7742ffe1-343c-44ee-bdb0-be8a7c47473e" providerId="ADAL" clId="{B0E72145-9C7E-423D-98C5-038429C7D1F3}" dt="2024-06-04T15:22:59.141" v="76" actId="1076"/>
          <ac:cxnSpMkLst>
            <pc:docMk/>
            <pc:sldMk cId="4158005253" sldId="322"/>
            <ac:cxnSpMk id="30" creationId="{76410EFA-FEEF-58C2-4FC7-9DFB61DF4AD7}"/>
          </ac:cxnSpMkLst>
        </pc:cxnChg>
        <pc:cxnChg chg="add mod">
          <ac:chgData name="Mahmoud Sajjadi" userId="7742ffe1-343c-44ee-bdb0-be8a7c47473e" providerId="ADAL" clId="{B0E72145-9C7E-423D-98C5-038429C7D1F3}" dt="2024-06-04T15:23:05.992" v="78" actId="1076"/>
          <ac:cxnSpMkLst>
            <pc:docMk/>
            <pc:sldMk cId="4158005253" sldId="322"/>
            <ac:cxnSpMk id="31" creationId="{C44BC51F-DF99-949C-2B9A-62F9DA82174F}"/>
          </ac:cxnSpMkLst>
        </pc:cxnChg>
        <pc:cxnChg chg="add mod">
          <ac:chgData name="Mahmoud Sajjadi" userId="7742ffe1-343c-44ee-bdb0-be8a7c47473e" providerId="ADAL" clId="{B0E72145-9C7E-423D-98C5-038429C7D1F3}" dt="2024-06-04T15:23:15.740" v="83" actId="1037"/>
          <ac:cxnSpMkLst>
            <pc:docMk/>
            <pc:sldMk cId="4158005253" sldId="322"/>
            <ac:cxnSpMk id="32" creationId="{0C67FFC1-F30C-E677-B1CF-7264FCB4247E}"/>
          </ac:cxnSpMkLst>
        </pc:cxnChg>
        <pc:cxnChg chg="del">
          <ac:chgData name="Mahmoud Sajjadi" userId="7742ffe1-343c-44ee-bdb0-be8a7c47473e" providerId="ADAL" clId="{B0E72145-9C7E-423D-98C5-038429C7D1F3}" dt="2024-06-04T15:20:03.193" v="21" actId="478"/>
          <ac:cxnSpMkLst>
            <pc:docMk/>
            <pc:sldMk cId="4158005253" sldId="322"/>
            <ac:cxnSpMk id="34" creationId="{FC4AA630-FD21-440B-AB87-CEFF1C0D8078}"/>
          </ac:cxnSpMkLst>
        </pc:cxnChg>
        <pc:cxnChg chg="del">
          <ac:chgData name="Mahmoud Sajjadi" userId="7742ffe1-343c-44ee-bdb0-be8a7c47473e" providerId="ADAL" clId="{B0E72145-9C7E-423D-98C5-038429C7D1F3}" dt="2024-06-04T15:20:03.193" v="21" actId="478"/>
          <ac:cxnSpMkLst>
            <pc:docMk/>
            <pc:sldMk cId="4158005253" sldId="322"/>
            <ac:cxnSpMk id="59" creationId="{F8B222C3-D56A-7738-2260-03FD91D08574}"/>
          </ac:cxnSpMkLst>
        </pc:cxnChg>
        <pc:cxnChg chg="del">
          <ac:chgData name="Mahmoud Sajjadi" userId="7742ffe1-343c-44ee-bdb0-be8a7c47473e" providerId="ADAL" clId="{B0E72145-9C7E-423D-98C5-038429C7D1F3}" dt="2024-06-04T15:20:03.193" v="21" actId="478"/>
          <ac:cxnSpMkLst>
            <pc:docMk/>
            <pc:sldMk cId="4158005253" sldId="322"/>
            <ac:cxnSpMk id="123" creationId="{7F772E28-0A2E-B6B0-78D6-B7294F742C07}"/>
          </ac:cxnSpMkLst>
        </pc:cxnChg>
        <pc:cxnChg chg="del">
          <ac:chgData name="Mahmoud Sajjadi" userId="7742ffe1-343c-44ee-bdb0-be8a7c47473e" providerId="ADAL" clId="{B0E72145-9C7E-423D-98C5-038429C7D1F3}" dt="2024-06-04T15:20:03.193" v="21" actId="478"/>
          <ac:cxnSpMkLst>
            <pc:docMk/>
            <pc:sldMk cId="4158005253" sldId="322"/>
            <ac:cxnSpMk id="124" creationId="{C7741B0A-DA9A-4793-CFB2-54D99854A844}"/>
          </ac:cxnSpMkLst>
        </pc:cxnChg>
        <pc:cxnChg chg="del">
          <ac:chgData name="Mahmoud Sajjadi" userId="7742ffe1-343c-44ee-bdb0-be8a7c47473e" providerId="ADAL" clId="{B0E72145-9C7E-423D-98C5-038429C7D1F3}" dt="2024-06-04T15:20:03.193" v="21" actId="478"/>
          <ac:cxnSpMkLst>
            <pc:docMk/>
            <pc:sldMk cId="4158005253" sldId="322"/>
            <ac:cxnSpMk id="141" creationId="{87D83BD7-5AA1-4B4B-71E7-BF6D90A95601}"/>
          </ac:cxnSpMkLst>
        </pc:cxnChg>
        <pc:cxnChg chg="del">
          <ac:chgData name="Mahmoud Sajjadi" userId="7742ffe1-343c-44ee-bdb0-be8a7c47473e" providerId="ADAL" clId="{B0E72145-9C7E-423D-98C5-038429C7D1F3}" dt="2024-06-04T15:20:03.193" v="21" actId="478"/>
          <ac:cxnSpMkLst>
            <pc:docMk/>
            <pc:sldMk cId="4158005253" sldId="322"/>
            <ac:cxnSpMk id="142" creationId="{D1A95820-3114-3C89-DAAE-D8CB3F554861}"/>
          </ac:cxnSpMkLst>
        </pc:cxnChg>
        <pc:cxnChg chg="del">
          <ac:chgData name="Mahmoud Sajjadi" userId="7742ffe1-343c-44ee-bdb0-be8a7c47473e" providerId="ADAL" clId="{B0E72145-9C7E-423D-98C5-038429C7D1F3}" dt="2024-06-04T15:20:03.193" v="21" actId="478"/>
          <ac:cxnSpMkLst>
            <pc:docMk/>
            <pc:sldMk cId="4158005253" sldId="322"/>
            <ac:cxnSpMk id="152" creationId="{03E2E5F2-17E2-C962-04E8-2DF4BDB043F1}"/>
          </ac:cxnSpMkLst>
        </pc:cxnChg>
        <pc:cxnChg chg="del">
          <ac:chgData name="Mahmoud Sajjadi" userId="7742ffe1-343c-44ee-bdb0-be8a7c47473e" providerId="ADAL" clId="{B0E72145-9C7E-423D-98C5-038429C7D1F3}" dt="2024-06-04T15:20:03.193" v="21" actId="478"/>
          <ac:cxnSpMkLst>
            <pc:docMk/>
            <pc:sldMk cId="4158005253" sldId="322"/>
            <ac:cxnSpMk id="157" creationId="{F9F0C7A8-C200-F2D9-5EED-F2D6267E254E}"/>
          </ac:cxnSpMkLst>
        </pc:cxnChg>
        <pc:cxnChg chg="del">
          <ac:chgData name="Mahmoud Sajjadi" userId="7742ffe1-343c-44ee-bdb0-be8a7c47473e" providerId="ADAL" clId="{B0E72145-9C7E-423D-98C5-038429C7D1F3}" dt="2024-06-04T15:20:03.193" v="21" actId="478"/>
          <ac:cxnSpMkLst>
            <pc:docMk/>
            <pc:sldMk cId="4158005253" sldId="322"/>
            <ac:cxnSpMk id="158" creationId="{A0347C02-38DF-CEA4-1652-4838A98260EE}"/>
          </ac:cxnSpMkLst>
        </pc:cxnChg>
        <pc:cxnChg chg="del">
          <ac:chgData name="Mahmoud Sajjadi" userId="7742ffe1-343c-44ee-bdb0-be8a7c47473e" providerId="ADAL" clId="{B0E72145-9C7E-423D-98C5-038429C7D1F3}" dt="2024-06-04T15:20:03.193" v="21" actId="478"/>
          <ac:cxnSpMkLst>
            <pc:docMk/>
            <pc:sldMk cId="4158005253" sldId="322"/>
            <ac:cxnSpMk id="159" creationId="{01E8AE51-4C6A-E424-112A-F4F989E4B85D}"/>
          </ac:cxnSpMkLst>
        </pc:cxnChg>
        <pc:cxnChg chg="del">
          <ac:chgData name="Mahmoud Sajjadi" userId="7742ffe1-343c-44ee-bdb0-be8a7c47473e" providerId="ADAL" clId="{B0E72145-9C7E-423D-98C5-038429C7D1F3}" dt="2024-06-04T15:20:03.193" v="21" actId="478"/>
          <ac:cxnSpMkLst>
            <pc:docMk/>
            <pc:sldMk cId="4158005253" sldId="322"/>
            <ac:cxnSpMk id="160" creationId="{C3545B35-D5D2-C157-F6D0-9B84DF46AEDC}"/>
          </ac:cxnSpMkLst>
        </pc:cxnChg>
        <pc:cxnChg chg="del">
          <ac:chgData name="Mahmoud Sajjadi" userId="7742ffe1-343c-44ee-bdb0-be8a7c47473e" providerId="ADAL" clId="{B0E72145-9C7E-423D-98C5-038429C7D1F3}" dt="2024-06-04T15:20:03.193" v="21" actId="478"/>
          <ac:cxnSpMkLst>
            <pc:docMk/>
            <pc:sldMk cId="4158005253" sldId="322"/>
            <ac:cxnSpMk id="161" creationId="{4A57D8A9-74DB-4229-C73D-7AE96D9260E3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nevada-my.sharepoint.com/personal/mahmoud_sajjadi_unr_edu/Documents/New%20Project/Fully%20Distributed%20FL/ICDCS/Submission/Camera%20Ready/Book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nevada-my.sharepoint.com/personal/mahmoud_sajjadi_unr_edu/Documents/New%20Project/Fully%20Distributed%20FL/ICDCS/Submission/Camera%20Ready/Book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sz="1000">
                <a:effectLst/>
              </a:rPr>
              <a:t>1 agent (2 CPU) + 1 agent (0.25 CPU), 50 Mbps comm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1"/>
          <c:tx>
            <c:v>Training time</c:v>
          </c:tx>
          <c:spPr>
            <a:ln w="34925" cap="rnd">
              <a:solidFill>
                <a:schemeClr val="lt1"/>
              </a:solidFill>
              <a:round/>
            </a:ln>
            <a:effectLst>
              <a:outerShdw dist="25400" dir="2700000" algn="tl" rotWithShape="0">
                <a:schemeClr val="accent5">
                  <a:tint val="77000"/>
                </a:schemeClr>
              </a:outerShdw>
            </a:effectLst>
          </c:spPr>
          <c:marker>
            <c:symbol val="none"/>
          </c:marker>
          <c:cat>
            <c:numRef>
              <c:f>Sheet1!$B$19:$B$26</c:f>
              <c:numCache>
                <c:formatCode>General</c:formatCode>
                <c:ptCount val="8"/>
                <c:pt idx="0">
                  <c:v>0</c:v>
                </c:pt>
                <c:pt idx="1">
                  <c:v>1</c:v>
                </c:pt>
                <c:pt idx="2">
                  <c:v>10</c:v>
                </c:pt>
                <c:pt idx="3">
                  <c:v>19</c:v>
                </c:pt>
                <c:pt idx="4">
                  <c:v>28</c:v>
                </c:pt>
                <c:pt idx="5">
                  <c:v>37</c:v>
                </c:pt>
                <c:pt idx="6">
                  <c:v>46</c:v>
                </c:pt>
                <c:pt idx="7">
                  <c:v>55</c:v>
                </c:pt>
              </c:numCache>
            </c:numRef>
          </c:cat>
          <c:val>
            <c:numRef>
              <c:f>Sheet1!$F$19:$F$26</c:f>
              <c:numCache>
                <c:formatCode>General</c:formatCode>
                <c:ptCount val="8"/>
                <c:pt idx="0">
                  <c:v>9165</c:v>
                </c:pt>
                <c:pt idx="1">
                  <c:v>9150</c:v>
                </c:pt>
                <c:pt idx="2">
                  <c:v>8481</c:v>
                </c:pt>
                <c:pt idx="3">
                  <c:v>8456</c:v>
                </c:pt>
                <c:pt idx="4">
                  <c:v>8490</c:v>
                </c:pt>
                <c:pt idx="5">
                  <c:v>8908</c:v>
                </c:pt>
                <c:pt idx="6">
                  <c:v>9640</c:v>
                </c:pt>
                <c:pt idx="7">
                  <c:v>10421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6B2-4CBC-B2E8-366FFADA0D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10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smooth val="0"/>
        <c:axId val="518983304"/>
        <c:axId val="518984008"/>
        <c:extLst>
          <c:ext xmlns:c15="http://schemas.microsoft.com/office/drawing/2012/chart" uri="{02D57815-91ED-43cb-92C2-25804820EDAC}">
            <c15:filteredLineSeries>
              <c15:ser>
                <c:idx val="1"/>
                <c:order val="0"/>
                <c:spPr>
                  <a:ln w="34925" cap="rnd">
                    <a:solidFill>
                      <a:schemeClr val="lt1"/>
                    </a:solidFill>
                    <a:round/>
                  </a:ln>
                  <a:effectLst>
                    <a:outerShdw dist="25400" dir="2700000" algn="tl" rotWithShape="0">
                      <a:schemeClr val="accent5">
                        <a:shade val="76000"/>
                      </a:schemeClr>
                    </a:outerShdw>
                  </a:effectLst>
                </c:spPr>
                <c:marker>
                  <c:symbol val="none"/>
                </c:marker>
                <c:cat>
                  <c:numRef>
                    <c:extLst>
                      <c:ext uri="{02D57815-91ED-43cb-92C2-25804820EDAC}">
                        <c15:formulaRef>
                          <c15:sqref>Sheet1!$B$19:$B$26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0">
                        <c:v>0</c:v>
                      </c:pt>
                      <c:pt idx="1">
                        <c:v>1</c:v>
                      </c:pt>
                      <c:pt idx="2">
                        <c:v>10</c:v>
                      </c:pt>
                      <c:pt idx="3">
                        <c:v>19</c:v>
                      </c:pt>
                      <c:pt idx="4">
                        <c:v>28</c:v>
                      </c:pt>
                      <c:pt idx="5">
                        <c:v>37</c:v>
                      </c:pt>
                      <c:pt idx="6">
                        <c:v>46</c:v>
                      </c:pt>
                      <c:pt idx="7">
                        <c:v>55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Sheet1!$F$3:$F$10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0">
                        <c:v>20096</c:v>
                      </c:pt>
                      <c:pt idx="1">
                        <c:v>20909</c:v>
                      </c:pt>
                      <c:pt idx="2">
                        <c:v>15059</c:v>
                      </c:pt>
                      <c:pt idx="3">
                        <c:v>12851</c:v>
                      </c:pt>
                      <c:pt idx="4">
                        <c:v>11217</c:v>
                      </c:pt>
                      <c:pt idx="5">
                        <c:v>9352</c:v>
                      </c:pt>
                      <c:pt idx="6">
                        <c:v>9551</c:v>
                      </c:pt>
                      <c:pt idx="7">
                        <c:v>10983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76B2-4CBC-B2E8-366FFADA0D50}"/>
                  </c:ext>
                </c:extLst>
              </c15:ser>
            </c15:filteredLineSeries>
          </c:ext>
        </c:extLst>
      </c:lineChart>
      <c:catAx>
        <c:axId val="5189833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Layers offloaded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8984008"/>
        <c:crosses val="autoZero"/>
        <c:auto val="1"/>
        <c:lblAlgn val="ctr"/>
        <c:lblOffset val="100"/>
        <c:noMultiLvlLbl val="0"/>
      </c:catAx>
      <c:valAx>
        <c:axId val="518984008"/>
        <c:scaling>
          <c:orientation val="minMax"/>
          <c:max val="10500"/>
          <c:min val="83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Total training 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89833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5"/>
    </a:solidFill>
    <a:ln w="9525" cap="flat" cmpd="sng" algn="ctr">
      <a:solidFill>
        <a:schemeClr val="accent5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sz="1000" b="1" i="0" u="none" strike="noStrike" kern="1200" cap="all" spc="100" normalizeH="0" baseline="0">
                <a:solidFill>
                  <a:sysClr val="window" lastClr="FFFFFF"/>
                </a:solidFill>
                <a:effectLst/>
              </a:rPr>
              <a:t>1 agent (2 CPU) + 1 agent (1 CPU),    100 Mbps comm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1"/>
          <c:order val="0"/>
          <c:spPr>
            <a:ln w="34925" cap="rnd">
              <a:solidFill>
                <a:schemeClr val="lt1"/>
              </a:solidFill>
              <a:round/>
            </a:ln>
            <a:effectLst>
              <a:outerShdw dist="25400" dir="2700000" algn="tl" rotWithShape="0">
                <a:schemeClr val="accent5">
                  <a:tint val="77000"/>
                </a:schemeClr>
              </a:outerShdw>
            </a:effectLst>
          </c:spPr>
          <c:marker>
            <c:symbol val="none"/>
          </c:marker>
          <c:cat>
            <c:numRef>
              <c:f>Sheet1!$B$3:$B$10</c:f>
              <c:numCache>
                <c:formatCode>General</c:formatCode>
                <c:ptCount val="8"/>
                <c:pt idx="0">
                  <c:v>0</c:v>
                </c:pt>
                <c:pt idx="1">
                  <c:v>1</c:v>
                </c:pt>
                <c:pt idx="2">
                  <c:v>10</c:v>
                </c:pt>
                <c:pt idx="3">
                  <c:v>19</c:v>
                </c:pt>
                <c:pt idx="4">
                  <c:v>28</c:v>
                </c:pt>
                <c:pt idx="5">
                  <c:v>37</c:v>
                </c:pt>
                <c:pt idx="6">
                  <c:v>46</c:v>
                </c:pt>
                <c:pt idx="7">
                  <c:v>55</c:v>
                </c:pt>
              </c:numCache>
            </c:numRef>
          </c:cat>
          <c:val>
            <c:numRef>
              <c:f>Sheet1!$F$3:$F$10</c:f>
              <c:numCache>
                <c:formatCode>General</c:formatCode>
                <c:ptCount val="8"/>
                <c:pt idx="0">
                  <c:v>20096</c:v>
                </c:pt>
                <c:pt idx="1">
                  <c:v>20909</c:v>
                </c:pt>
                <c:pt idx="2">
                  <c:v>15059</c:v>
                </c:pt>
                <c:pt idx="3">
                  <c:v>12851</c:v>
                </c:pt>
                <c:pt idx="4">
                  <c:v>11217</c:v>
                </c:pt>
                <c:pt idx="5">
                  <c:v>9352</c:v>
                </c:pt>
                <c:pt idx="6">
                  <c:v>9551</c:v>
                </c:pt>
                <c:pt idx="7">
                  <c:v>10983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EAC-41F9-AED5-1420231BB2E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10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smooth val="0"/>
        <c:axId val="518983304"/>
        <c:axId val="518984008"/>
        <c:extLst>
          <c:ext xmlns:c15="http://schemas.microsoft.com/office/drawing/2012/chart" uri="{02D57815-91ED-43cb-92C2-25804820EDAC}">
            <c15:filteredLineSeries>
              <c15:ser>
                <c:idx val="0"/>
                <c:order val="1"/>
                <c:spPr>
                  <a:ln w="34925" cap="rnd">
                    <a:solidFill>
                      <a:schemeClr val="lt1"/>
                    </a:solidFill>
                    <a:round/>
                  </a:ln>
                  <a:effectLst>
                    <a:outerShdw dist="25400" dir="2700000" algn="tl" rotWithShape="0">
                      <a:schemeClr val="accent5">
                        <a:shade val="76000"/>
                      </a:schemeClr>
                    </a:outerShdw>
                  </a:effectLst>
                </c:spPr>
                <c:marker>
                  <c:symbol val="none"/>
                </c:marker>
                <c:val>
                  <c:numRef>
                    <c:extLst>
                      <c:ext uri="{02D57815-91ED-43cb-92C2-25804820EDAC}">
                        <c15:formulaRef>
                          <c15:sqref>Sheet1!$F$19:$F$26</c15:sqref>
                        </c15:formulaRef>
                      </c:ext>
                    </c:extLst>
                    <c:numCache>
                      <c:formatCode>General</c:formatCode>
                      <c:ptCount val="8"/>
                      <c:pt idx="0">
                        <c:v>9165</c:v>
                      </c:pt>
                      <c:pt idx="1">
                        <c:v>9150</c:v>
                      </c:pt>
                      <c:pt idx="2">
                        <c:v>8481</c:v>
                      </c:pt>
                      <c:pt idx="3">
                        <c:v>8456</c:v>
                      </c:pt>
                      <c:pt idx="4">
                        <c:v>8490</c:v>
                      </c:pt>
                      <c:pt idx="5">
                        <c:v>8908</c:v>
                      </c:pt>
                      <c:pt idx="6">
                        <c:v>9640</c:v>
                      </c:pt>
                      <c:pt idx="7">
                        <c:v>10421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1-4EAC-41F9-AED5-1420231BB2E5}"/>
                  </c:ext>
                </c:extLst>
              </c15:ser>
            </c15:filteredLineSeries>
          </c:ext>
        </c:extLst>
      </c:lineChart>
      <c:catAx>
        <c:axId val="5189833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900" b="1" i="0" u="none" strike="noStrike" kern="1200" baseline="0">
                    <a:solidFill>
                      <a:sysClr val="window" lastClr="FFFFFF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900" b="1" i="0" u="none" strike="noStrike" kern="1200" baseline="0">
                    <a:solidFill>
                      <a:sysClr val="window" lastClr="FFFFFF"/>
                    </a:solidFill>
                  </a:rPr>
                  <a:t>Layers offloaded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900" b="1" i="0" u="none" strike="noStrike" kern="1200" baseline="0">
                  <a:solidFill>
                    <a:sysClr val="window" lastClr="FFFFFF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8984008"/>
        <c:crosses val="autoZero"/>
        <c:auto val="1"/>
        <c:lblAlgn val="ctr"/>
        <c:lblOffset val="100"/>
        <c:noMultiLvlLbl val="0"/>
      </c:catAx>
      <c:valAx>
        <c:axId val="518984008"/>
        <c:scaling>
          <c:orientation val="minMax"/>
          <c:max val="21000"/>
          <c:min val="900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900" b="1" i="0" u="none" strike="noStrike" kern="1200" baseline="0">
                    <a:solidFill>
                      <a:sysClr val="window" lastClr="FFFFFF"/>
                    </a:solidFill>
                  </a:rPr>
                  <a:t>Total training time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898330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5"/>
    </a:solidFill>
    <a:ln w="9525" cap="flat" cmpd="sng" algn="ctr">
      <a:solidFill>
        <a:schemeClr val="accent5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5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29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/>
        </a:solidFill>
        <a:round/>
      </a:ln>
    </cs:spPr>
    <cs:defRPr sz="900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lt1"/>
            </a:gs>
            <a:gs pos="10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9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/>
        </a:solidFill>
        <a:round/>
      </a:ln>
    </cs:spPr>
    <cs:defRPr sz="900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/>
    <cs:fillRef idx="0"/>
    <cs:effectRef idx="0"/>
    <cs:fontRef idx="minor">
      <a:schemeClr val="lt1"/>
    </cs:fontRef>
    <cs:defRPr sz="900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lt1"/>
            </a:gs>
            <a:gs pos="10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rtl="0">
              <a:buFont typeface="+mj-lt"/>
              <a:buNone/>
              <a:tabLst>
                <a:tab pos="457200" algn="l"/>
              </a:tabLst>
            </a:pPr>
            <a:endParaRPr lang="en-US" sz="11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57723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None/>
              <a:tabLst>
                <a:tab pos="457200" algn="l"/>
              </a:tabLst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07504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299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788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4130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0706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rtl="0">
              <a:buFont typeface="+mj-lt"/>
              <a:buNone/>
              <a:tabLst>
                <a:tab pos="457200" algn="l"/>
              </a:tabLs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9623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rtl="0">
              <a:buFont typeface="+mj-lt"/>
              <a:buNone/>
              <a:tabLst>
                <a:tab pos="457200" algn="l"/>
              </a:tabLs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53063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rtl="0">
              <a:buFont typeface="+mj-lt"/>
              <a:buNone/>
              <a:tabLst>
                <a:tab pos="457200" algn="l"/>
              </a:tabLs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432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120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None/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94188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30997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0485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rtl="0">
              <a:buFont typeface="+mj-lt"/>
              <a:buNone/>
              <a:tabLst>
                <a:tab pos="457200" algn="l"/>
              </a:tabLs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009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rtl="0">
              <a:buFont typeface="+mj-lt"/>
              <a:buNone/>
              <a:tabLst>
                <a:tab pos="457200" algn="l"/>
              </a:tabLs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1361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68fadd1be1_6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68fadd1be1_6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rtl="0">
              <a:buFont typeface="+mj-lt"/>
              <a:buNone/>
              <a:tabLst>
                <a:tab pos="457200" algn="l"/>
              </a:tabLst>
            </a:pP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3462743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848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b="0" i="0" dirty="0">
              <a:solidFill>
                <a:srgbClr val="1F1F1F"/>
              </a:solidFill>
              <a:effectLst/>
              <a:highlight>
                <a:srgbClr val="FFFFFF"/>
              </a:highlight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5240655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+mj-lt"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781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7567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Font typeface="+mj-lt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3497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rtl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None/>
              <a:tabLst>
                <a:tab pos="457200" algn="l"/>
              </a:tabLst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150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w="762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w="76200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5400"/>
              <a:buNone/>
              <a:defRPr sz="5400">
                <a:solidFill>
                  <a:srgbClr val="07376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ontent Slid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 t="-2859" r="20445"/>
          <a:stretch/>
        </p:blipFill>
        <p:spPr>
          <a:xfrm>
            <a:off x="0" y="0"/>
            <a:ext cx="9144002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3"/>
          <p:cNvSpPr txBox="1"/>
          <p:nvPr/>
        </p:nvSpPr>
        <p:spPr>
          <a:xfrm>
            <a:off x="-711843" y="109380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25000" lnSpcReduction="20000"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-911506" y="122402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 fontScale="25000" lnSpcReduction="20000"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4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13"/>
          <p:cNvSpPr txBox="1">
            <a:spLocks noGrp="1"/>
          </p:cNvSpPr>
          <p:nvPr>
            <p:ph type="body" idx="1"/>
          </p:nvPr>
        </p:nvSpPr>
        <p:spPr>
          <a:xfrm>
            <a:off x="628650" y="350044"/>
            <a:ext cx="56568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419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843D"/>
              </a:buClr>
              <a:buSzPts val="3000"/>
              <a:buFont typeface="Calibri"/>
              <a:buChar char="●"/>
              <a:defRPr sz="3000" b="1" i="0">
                <a:solidFill>
                  <a:srgbClr val="00843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body" idx="2"/>
          </p:nvPr>
        </p:nvSpPr>
        <p:spPr>
          <a:xfrm>
            <a:off x="628650" y="905629"/>
            <a:ext cx="78867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400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Calibri"/>
              <a:buChar char="●"/>
              <a:defRPr sz="27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body" idx="3"/>
          </p:nvPr>
        </p:nvSpPr>
        <p:spPr>
          <a:xfrm>
            <a:off x="628650" y="1953229"/>
            <a:ext cx="7886700" cy="275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Calibri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600"/>
              <a:buNone/>
              <a:defRPr>
                <a:solidFill>
                  <a:srgbClr val="07376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73763"/>
              </a:buClr>
              <a:buSzPts val="3600"/>
              <a:buNone/>
              <a:defRPr>
                <a:solidFill>
                  <a:srgbClr val="07376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  <a:def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○"/>
              <a:def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■"/>
              <a:def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  <a:def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○"/>
              <a:def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■"/>
              <a:def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  <a:def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○"/>
              <a:def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■"/>
              <a:defRPr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6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sz="5400" b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body" idx="1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>
            <a:spLocks noGrp="1"/>
          </p:cNvSpPr>
          <p:nvPr>
            <p:ph type="body" idx="1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tropic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sz="3600" b="1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28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8.png"/><Relationship Id="rId3" Type="http://schemas.openxmlformats.org/officeDocument/2006/relationships/image" Target="../media/image20.png"/><Relationship Id="rId7" Type="http://schemas.openxmlformats.org/officeDocument/2006/relationships/image" Target="../media/image13.png"/><Relationship Id="rId12" Type="http://schemas.microsoft.com/office/2007/relationships/hdphoto" Target="../media/hdphoto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svg"/><Relationship Id="rId11" Type="http://schemas.openxmlformats.org/officeDocument/2006/relationships/image" Target="../media/image16.png"/><Relationship Id="rId5" Type="http://schemas.openxmlformats.org/officeDocument/2006/relationships/image" Target="../media/image22.png"/><Relationship Id="rId15" Type="http://schemas.openxmlformats.org/officeDocument/2006/relationships/image" Target="../media/image41.png"/><Relationship Id="rId10" Type="http://schemas.openxmlformats.org/officeDocument/2006/relationships/image" Target="../media/image17.png"/><Relationship Id="rId4" Type="http://schemas.openxmlformats.org/officeDocument/2006/relationships/image" Target="../media/image21.svg"/><Relationship Id="rId9" Type="http://schemas.openxmlformats.org/officeDocument/2006/relationships/image" Target="../media/image12.png"/><Relationship Id="rId1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42.png"/><Relationship Id="rId7" Type="http://schemas.openxmlformats.org/officeDocument/2006/relationships/image" Target="../media/image20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11" Type="http://schemas.openxmlformats.org/officeDocument/2006/relationships/image" Target="../media/image23.svg"/><Relationship Id="rId5" Type="http://schemas.openxmlformats.org/officeDocument/2006/relationships/image" Target="../media/image7.png"/><Relationship Id="rId10" Type="http://schemas.openxmlformats.org/officeDocument/2006/relationships/image" Target="../media/image22.png"/><Relationship Id="rId4" Type="http://schemas.openxmlformats.org/officeDocument/2006/relationships/image" Target="../media/image43.png"/><Relationship Id="rId9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9.png"/><Relationship Id="rId3" Type="http://schemas.openxmlformats.org/officeDocument/2006/relationships/image" Target="../media/image20.png"/><Relationship Id="rId7" Type="http://schemas.openxmlformats.org/officeDocument/2006/relationships/image" Target="../media/image44.png"/><Relationship Id="rId12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svg"/><Relationship Id="rId11" Type="http://schemas.openxmlformats.org/officeDocument/2006/relationships/image" Target="../media/image47.png"/><Relationship Id="rId5" Type="http://schemas.openxmlformats.org/officeDocument/2006/relationships/image" Target="../media/image22.png"/><Relationship Id="rId10" Type="http://schemas.openxmlformats.org/officeDocument/2006/relationships/image" Target="../media/image14.png"/><Relationship Id="rId4" Type="http://schemas.openxmlformats.org/officeDocument/2006/relationships/image" Target="../media/image21.svg"/><Relationship Id="rId9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Relationship Id="rId9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audio" Target="../media/media2.m4a"/><Relationship Id="rId7" Type="http://schemas.openxmlformats.org/officeDocument/2006/relationships/image" Target="../media/image7.png"/><Relationship Id="rId12" Type="http://schemas.openxmlformats.org/officeDocument/2006/relationships/image" Target="../media/image5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10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mailto:Mahmoud.Sajjadi@unr.edu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.jpeg"/><Relationship Id="rId5" Type="http://schemas.openxmlformats.org/officeDocument/2006/relationships/image" Target="../media/image61.png"/><Relationship Id="rId4" Type="http://schemas.openxmlformats.org/officeDocument/2006/relationships/hyperlink" Target="mailto:Mahmoud.Sajjadi@gmail.com" TargetMode="External"/><Relationship Id="rId9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3" Type="http://schemas.openxmlformats.org/officeDocument/2006/relationships/audio" Target="../media/media3.m4a"/><Relationship Id="rId7" Type="http://schemas.openxmlformats.org/officeDocument/2006/relationships/image" Target="../media/image7.png"/><Relationship Id="rId12" Type="http://schemas.microsoft.com/office/2007/relationships/hdphoto" Target="../media/hdphoto1.wdp"/><Relationship Id="rId17" Type="http://schemas.openxmlformats.org/officeDocument/2006/relationships/image" Target="../media/image5.png"/><Relationship Id="rId2" Type="http://schemas.microsoft.com/office/2007/relationships/media" Target="../media/media3.m4a"/><Relationship Id="rId16" Type="http://schemas.openxmlformats.org/officeDocument/2006/relationships/image" Target="../media/image11.png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notesSlide" Target="../notesSlides/notesSlide3.xml"/><Relationship Id="rId15" Type="http://schemas.openxmlformats.org/officeDocument/2006/relationships/image" Target="../media/image19.png"/><Relationship Id="rId10" Type="http://schemas.openxmlformats.org/officeDocument/2006/relationships/image" Target="../media/image15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14.png"/><Relationship Id="rId1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5.png"/><Relationship Id="rId3" Type="http://schemas.openxmlformats.org/officeDocument/2006/relationships/audio" Target="../media/media4.m4a"/><Relationship Id="rId7" Type="http://schemas.openxmlformats.org/officeDocument/2006/relationships/image" Target="../media/image21.svg"/><Relationship Id="rId12" Type="http://schemas.openxmlformats.org/officeDocument/2006/relationships/image" Target="../media/image11.pn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20.png"/><Relationship Id="rId11" Type="http://schemas.openxmlformats.org/officeDocument/2006/relationships/image" Target="../media/image13.pn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3.xml"/><Relationship Id="rId9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0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svg"/><Relationship Id="rId11" Type="http://schemas.openxmlformats.org/officeDocument/2006/relationships/image" Target="../media/image15.png"/><Relationship Id="rId5" Type="http://schemas.openxmlformats.org/officeDocument/2006/relationships/image" Target="../media/image22.png"/><Relationship Id="rId10" Type="http://schemas.openxmlformats.org/officeDocument/2006/relationships/image" Target="../media/image14.png"/><Relationship Id="rId4" Type="http://schemas.openxmlformats.org/officeDocument/2006/relationships/image" Target="../media/image21.sv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2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4.png"/><Relationship Id="rId10" Type="http://schemas.openxmlformats.org/officeDocument/2006/relationships/image" Target="../media/image31.png"/><Relationship Id="rId4" Type="http://schemas.openxmlformats.org/officeDocument/2006/relationships/image" Target="../media/image28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6.png"/><Relationship Id="rId3" Type="http://schemas.openxmlformats.org/officeDocument/2006/relationships/image" Target="../media/image32.png"/><Relationship Id="rId7" Type="http://schemas.openxmlformats.org/officeDocument/2006/relationships/image" Target="../media/image21.sv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11" Type="http://schemas.openxmlformats.org/officeDocument/2006/relationships/image" Target="../media/image14.png"/><Relationship Id="rId5" Type="http://schemas.openxmlformats.org/officeDocument/2006/relationships/image" Target="../media/image34.png"/><Relationship Id="rId10" Type="http://schemas.openxmlformats.org/officeDocument/2006/relationships/image" Target="../media/image13.png"/><Relationship Id="rId4" Type="http://schemas.openxmlformats.org/officeDocument/2006/relationships/image" Target="../media/image33.png"/><Relationship Id="rId9" Type="http://schemas.openxmlformats.org/officeDocument/2006/relationships/image" Target="../media/image23.svg"/><Relationship Id="rId1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>
            <a:spLocks noGrp="1"/>
          </p:cNvSpPr>
          <p:nvPr>
            <p:ph type="ctrTitle"/>
          </p:nvPr>
        </p:nvSpPr>
        <p:spPr>
          <a:xfrm>
            <a:off x="417839" y="1502174"/>
            <a:ext cx="8387046" cy="102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73763"/>
                </a:solidFill>
                <a:highlight>
                  <a:srgbClr val="FFFFFF"/>
                </a:highlight>
              </a:rPr>
              <a:t>Communication-Efficient Training Workload Balancing for </a:t>
            </a:r>
            <a:r>
              <a:rPr lang="en-US" sz="3600">
                <a:solidFill>
                  <a:srgbClr val="073763"/>
                </a:solidFill>
                <a:highlight>
                  <a:srgbClr val="FFFFFF"/>
                </a:highlight>
                <a:latin typeface="PT Sans Narrow" panose="020B0506020203020204" pitchFamily="34" charset="0"/>
              </a:rPr>
              <a:t>Decentralized</a:t>
            </a:r>
            <a:r>
              <a:rPr lang="en-US" sz="3600">
                <a:solidFill>
                  <a:srgbClr val="073763"/>
                </a:solidFill>
                <a:highlight>
                  <a:srgbClr val="FFFFFF"/>
                </a:highlight>
              </a:rPr>
              <a:t> Multi-Agent Learning</a:t>
            </a:r>
            <a:endParaRPr lang="en-US" sz="3600">
              <a:solidFill>
                <a:srgbClr val="073763"/>
              </a:solidFill>
            </a:endParaRPr>
          </a:p>
        </p:txBody>
      </p:sp>
      <p:sp>
        <p:nvSpPr>
          <p:cNvPr id="103" name="Google Shape;103;p19"/>
          <p:cNvSpPr txBox="1">
            <a:spLocks noGrp="1"/>
          </p:cNvSpPr>
          <p:nvPr>
            <p:ph type="subTitle" idx="1"/>
          </p:nvPr>
        </p:nvSpPr>
        <p:spPr>
          <a:xfrm>
            <a:off x="1997471" y="2447016"/>
            <a:ext cx="5008892" cy="9239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>
                <a:solidFill>
                  <a:srgbClr val="000000"/>
                </a:solidFill>
                <a:latin typeface="PT Sans Narrow"/>
              </a:rPr>
              <a:t>Seyed Mahmoud Sajjadi Mohammadabadi</a:t>
            </a:r>
            <a:r>
              <a:rPr lang="en-US" sz="1400" b="1" baseline="30000">
                <a:solidFill>
                  <a:srgbClr val="000000"/>
                </a:solidFill>
                <a:latin typeface="PT Sans Narrow"/>
              </a:rPr>
              <a:t>1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aseline="30000">
                <a:solidFill>
                  <a:srgbClr val="000000"/>
                </a:solidFill>
                <a:latin typeface="PT Sans Narrow"/>
              </a:rPr>
              <a:t> </a:t>
            </a:r>
            <a:r>
              <a:rPr lang="en-US" sz="1400">
                <a:solidFill>
                  <a:srgbClr val="000000"/>
                </a:solidFill>
                <a:latin typeface="PT Sans Narrow"/>
              </a:rPr>
              <a:t>Lei Yang</a:t>
            </a:r>
            <a:r>
              <a:rPr lang="en-US" sz="1400" baseline="30000">
                <a:solidFill>
                  <a:srgbClr val="000000"/>
                </a:solidFill>
                <a:latin typeface="PT Sans Narrow"/>
              </a:rPr>
              <a:t>1</a:t>
            </a:r>
            <a:r>
              <a:rPr lang="en-US" sz="1400">
                <a:solidFill>
                  <a:srgbClr val="000000"/>
                </a:solidFill>
                <a:latin typeface="PT Sans Narrow"/>
              </a:rPr>
              <a:t>, Feng Yan</a:t>
            </a:r>
            <a:r>
              <a:rPr lang="en-US" sz="1400" baseline="30000">
                <a:solidFill>
                  <a:srgbClr val="000000"/>
                </a:solidFill>
                <a:latin typeface="PT Sans Narrow"/>
              </a:rPr>
              <a:t>2</a:t>
            </a:r>
            <a:r>
              <a:rPr lang="en-US" sz="1400">
                <a:solidFill>
                  <a:srgbClr val="000000"/>
                </a:solidFill>
                <a:latin typeface="PT Sans Narrow"/>
              </a:rPr>
              <a:t>, and Junshan Zhang</a:t>
            </a:r>
            <a:r>
              <a:rPr lang="en-US" sz="1400" baseline="30000">
                <a:solidFill>
                  <a:srgbClr val="000000"/>
                </a:solidFill>
                <a:latin typeface="PT Sans Narrow"/>
              </a:rPr>
              <a:t>3</a:t>
            </a:r>
            <a:endParaRPr lang="en-US" sz="1400">
              <a:solidFill>
                <a:srgbClr val="000000"/>
              </a:solidFill>
              <a:latin typeface="PT Sans Narrow"/>
            </a:endParaRPr>
          </a:p>
          <a:p>
            <a:pPr marL="114300" indent="0"/>
            <a:endParaRPr lang="en-US" sz="1400" baseline="30000">
              <a:solidFill>
                <a:srgbClr val="000000"/>
              </a:solidFill>
              <a:latin typeface="PT Sans Narrow"/>
            </a:endParaRPr>
          </a:p>
          <a:p>
            <a:pPr marL="114300" indent="0"/>
            <a:r>
              <a:rPr lang="en-US" sz="1400" baseline="30000">
                <a:solidFill>
                  <a:srgbClr val="000000"/>
                </a:solidFill>
                <a:latin typeface="PT Sans Narrow"/>
              </a:rPr>
              <a:t>1</a:t>
            </a:r>
            <a:r>
              <a:rPr lang="en-US" sz="1400">
                <a:solidFill>
                  <a:srgbClr val="000000"/>
                </a:solidFill>
                <a:latin typeface="PT Sans Narrow"/>
              </a:rPr>
              <a:t>University of Nevada, Reno </a:t>
            </a:r>
            <a:r>
              <a:rPr lang="en-US" sz="1400" baseline="30000">
                <a:solidFill>
                  <a:srgbClr val="000000"/>
                </a:solidFill>
                <a:latin typeface="PT Sans Narrow"/>
              </a:rPr>
              <a:t>2</a:t>
            </a:r>
            <a:r>
              <a:rPr lang="en-US" sz="1400">
                <a:solidFill>
                  <a:srgbClr val="000000"/>
                </a:solidFill>
                <a:latin typeface="PT Sans Narrow"/>
              </a:rPr>
              <a:t>University of Houston </a:t>
            </a:r>
            <a:r>
              <a:rPr lang="en-US" sz="1400" baseline="30000">
                <a:solidFill>
                  <a:srgbClr val="000000"/>
                </a:solidFill>
                <a:latin typeface="PT Sans Narrow"/>
              </a:rPr>
              <a:t>3</a:t>
            </a:r>
            <a:r>
              <a:rPr lang="en-US" sz="1400">
                <a:solidFill>
                  <a:srgbClr val="000000"/>
                </a:solidFill>
                <a:latin typeface="PT Sans Narrow"/>
                <a:sym typeface="PT Sans Narrow"/>
              </a:rPr>
              <a:t>University of California, Davis</a:t>
            </a:r>
            <a:endParaRPr lang="en-US" sz="1400">
              <a:solidFill>
                <a:srgbClr val="000000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2" name="Picture 4" descr="“unr”的图片搜索结果">
            <a:extLst>
              <a:ext uri="{FF2B5EF4-FFF2-40B4-BE49-F238E27FC236}">
                <a16:creationId xmlns:a16="http://schemas.microsoft.com/office/drawing/2014/main" id="{1DB1C67A-E56C-510C-B033-BB502F805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3068439" y="3354249"/>
            <a:ext cx="576780" cy="57678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UH Master Brand Logos and Marks - University of Houston">
            <a:extLst>
              <a:ext uri="{FF2B5EF4-FFF2-40B4-BE49-F238E27FC236}">
                <a16:creationId xmlns:a16="http://schemas.microsoft.com/office/drawing/2014/main" id="{EF317564-1B37-E25B-F928-E2AF779C9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180" y="3313552"/>
            <a:ext cx="692351" cy="601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defined">
            <a:extLst>
              <a:ext uri="{FF2B5EF4-FFF2-40B4-BE49-F238E27FC236}">
                <a16:creationId xmlns:a16="http://schemas.microsoft.com/office/drawing/2014/main" id="{49F5324C-1633-14BA-B5D7-D29622A14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185" y="3293389"/>
            <a:ext cx="641885" cy="64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2638C29-2CC5-A290-8A18-D17F4AF276AB}"/>
              </a:ext>
            </a:extLst>
          </p:cNvPr>
          <p:cNvSpPr txBox="1"/>
          <p:nvPr/>
        </p:nvSpPr>
        <p:spPr>
          <a:xfrm>
            <a:off x="1802740" y="4200622"/>
            <a:ext cx="56172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fontAlgn="base"/>
            <a:r>
              <a:rPr lang="en-US" b="1">
                <a:solidFill>
                  <a:srgbClr val="073763"/>
                </a:solidFill>
                <a:highlight>
                  <a:srgbClr val="FFFFFF"/>
                </a:highlight>
                <a:latin typeface="PT Sans Narrow" panose="020B0506020203020204" pitchFamily="34" charset="0"/>
                <a:sym typeface="PT Sans Narrow"/>
              </a:rPr>
              <a:t>44th IEEE International Conference on Distributed Computing Systems, July 25, 2024</a:t>
            </a:r>
          </a:p>
        </p:txBody>
      </p:sp>
      <p:pic>
        <p:nvPicPr>
          <p:cNvPr id="70" name="Audio 69">
            <a:hlinkClick r:id="" action="ppaction://media"/>
            <a:extLst>
              <a:ext uri="{FF2B5EF4-FFF2-40B4-BE49-F238E27FC236}">
                <a16:creationId xmlns:a16="http://schemas.microsoft.com/office/drawing/2014/main" id="{415D9602-3587-5484-3F5E-EB40BFCE7F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203125" t="-203125" r="-203125" b="-203125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879"/>
    </mc:Choice>
    <mc:Fallback xmlns="">
      <p:transition spd="slow" advTm="448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9BA2-656E-FDBC-8774-E763606C4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Training Time of DML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85A0F-FA97-A0F4-81CF-8591A6711E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Wingdings" panose="05000000000000000000" pitchFamily="2" charset="2"/>
              <a:buChar char="Ø"/>
            </a:pPr>
            <a:endParaRPr lang="en-US" b="0" i="0">
              <a:solidFill>
                <a:srgbClr val="1F1F1F"/>
              </a:solidFill>
              <a:effectLst/>
              <a:highlight>
                <a:srgbClr val="FFFFFF"/>
              </a:highlight>
              <a:latin typeface="Google San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EF4DD2-77DB-674C-27F7-8A4C072BE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966" y="2723515"/>
            <a:ext cx="3261491" cy="9029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22D288-6928-E09A-5C56-91188554E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934" y="3722017"/>
            <a:ext cx="3779744" cy="56388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8352CE9-B85A-0FB6-5E97-2A6BF318C728}"/>
              </a:ext>
            </a:extLst>
          </p:cNvPr>
          <p:cNvGrpSpPr/>
          <p:nvPr/>
        </p:nvGrpSpPr>
        <p:grpSpPr>
          <a:xfrm>
            <a:off x="1295470" y="3877175"/>
            <a:ext cx="2246572" cy="812146"/>
            <a:chOff x="1295470" y="3910767"/>
            <a:chExt cx="2246572" cy="812146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8DEE9A6-FD1F-FF84-B69F-F7CF3812C366}"/>
                </a:ext>
              </a:extLst>
            </p:cNvPr>
            <p:cNvSpPr/>
            <p:nvPr/>
          </p:nvSpPr>
          <p:spPr>
            <a:xfrm>
              <a:off x="3074934" y="3962400"/>
              <a:ext cx="420538" cy="312664"/>
            </a:xfrm>
            <a:prstGeom prst="roundRect">
              <a:avLst/>
            </a:prstGeom>
            <a:noFill/>
            <a:ln w="2857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A3E81B1-AB3D-8A15-7CA3-648287E905C3}"/>
                </a:ext>
              </a:extLst>
            </p:cNvPr>
            <p:cNvGrpSpPr/>
            <p:nvPr/>
          </p:nvGrpSpPr>
          <p:grpSpPr>
            <a:xfrm>
              <a:off x="1295470" y="3910767"/>
              <a:ext cx="2246572" cy="812146"/>
              <a:chOff x="1295470" y="3910767"/>
              <a:chExt cx="2246572" cy="812146"/>
            </a:xfrm>
          </p:grpSpPr>
          <p:sp>
            <p:nvSpPr>
              <p:cNvPr id="8" name="Callout: Bent Line with No Border 7">
                <a:extLst>
                  <a:ext uri="{FF2B5EF4-FFF2-40B4-BE49-F238E27FC236}">
                    <a16:creationId xmlns:a16="http://schemas.microsoft.com/office/drawing/2014/main" id="{0B8A2D26-7805-D756-7D37-060EE051EE82}"/>
                  </a:ext>
                </a:extLst>
              </p:cNvPr>
              <p:cNvSpPr/>
              <p:nvPr/>
            </p:nvSpPr>
            <p:spPr>
              <a:xfrm>
                <a:off x="3074933" y="3910767"/>
                <a:ext cx="467109" cy="423793"/>
              </a:xfrm>
              <a:prstGeom prst="callout2">
                <a:avLst>
                  <a:gd name="adj1" fmla="val 47825"/>
                  <a:gd name="adj2" fmla="val 1385"/>
                  <a:gd name="adj3" fmla="val 50885"/>
                  <a:gd name="adj4" fmla="val -58317"/>
                  <a:gd name="adj5" fmla="val 136984"/>
                  <a:gd name="adj6" fmla="val -153570"/>
                </a:avLst>
              </a:prstGeom>
              <a:noFill/>
              <a:ln w="2857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E290A22-A91B-2E1D-1DD9-4158F3C33FB3}"/>
                  </a:ext>
                </a:extLst>
              </p:cNvPr>
              <p:cNvSpPr txBox="1"/>
              <p:nvPr/>
            </p:nvSpPr>
            <p:spPr>
              <a:xfrm>
                <a:off x="1295470" y="4199693"/>
                <a:ext cx="1058624" cy="523220"/>
              </a:xfrm>
              <a:prstGeom prst="rect">
                <a:avLst/>
              </a:prstGeom>
              <a:noFill/>
              <a:ln w="2857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wrap="square" rtlCol="0">
                <a:spAutoFit/>
              </a:bodyPr>
              <a:lstStyle/>
              <a:p>
                <a:pPr marL="114300" algn="ctr"/>
                <a:r>
                  <a:rPr lang="en-US">
                    <a:solidFill>
                      <a:srgbClr val="1F1F1F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Pairing strategy</a:t>
                </a:r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9C706F3-AF80-0C82-3CBC-9132C274F724}"/>
              </a:ext>
            </a:extLst>
          </p:cNvPr>
          <p:cNvGrpSpPr/>
          <p:nvPr/>
        </p:nvGrpSpPr>
        <p:grpSpPr>
          <a:xfrm>
            <a:off x="3542042" y="3931087"/>
            <a:ext cx="2059918" cy="945341"/>
            <a:chOff x="423501" y="3820463"/>
            <a:chExt cx="2059918" cy="945341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D0383E52-D41F-C9D8-EE0B-1CD7C7FB23A8}"/>
                </a:ext>
              </a:extLst>
            </p:cNvPr>
            <p:cNvSpPr/>
            <p:nvPr/>
          </p:nvSpPr>
          <p:spPr>
            <a:xfrm>
              <a:off x="423501" y="3820463"/>
              <a:ext cx="420538" cy="312664"/>
            </a:xfrm>
            <a:prstGeom prst="roundRect">
              <a:avLst/>
            </a:prstGeom>
            <a:noFill/>
            <a:ln w="2857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9B1C2E2-1E2D-A067-7857-F3302DEC9C8D}"/>
                </a:ext>
              </a:extLst>
            </p:cNvPr>
            <p:cNvGrpSpPr/>
            <p:nvPr/>
          </p:nvGrpSpPr>
          <p:grpSpPr>
            <a:xfrm>
              <a:off x="986350" y="4030687"/>
              <a:ext cx="1497069" cy="735117"/>
              <a:chOff x="986350" y="4030687"/>
              <a:chExt cx="1497069" cy="735117"/>
            </a:xfrm>
          </p:grpSpPr>
          <p:sp>
            <p:nvSpPr>
              <p:cNvPr id="15" name="Callout: Bent Line with No Border 14">
                <a:extLst>
                  <a:ext uri="{FF2B5EF4-FFF2-40B4-BE49-F238E27FC236}">
                    <a16:creationId xmlns:a16="http://schemas.microsoft.com/office/drawing/2014/main" id="{3F7E0142-AB82-E38E-5F53-3678256B7432}"/>
                  </a:ext>
                </a:extLst>
              </p:cNvPr>
              <p:cNvSpPr/>
              <p:nvPr/>
            </p:nvSpPr>
            <p:spPr>
              <a:xfrm>
                <a:off x="986350" y="4342011"/>
                <a:ext cx="467109" cy="423793"/>
              </a:xfrm>
              <a:prstGeom prst="callout2">
                <a:avLst>
                  <a:gd name="adj1" fmla="val -83777"/>
                  <a:gd name="adj2" fmla="val -29159"/>
                  <a:gd name="adj3" fmla="val -82247"/>
                  <a:gd name="adj4" fmla="val 33314"/>
                  <a:gd name="adj5" fmla="val -14511"/>
                  <a:gd name="adj6" fmla="val 86614"/>
                </a:avLst>
              </a:prstGeom>
              <a:noFill/>
              <a:ln w="2857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392AA16-E033-1D44-A679-FEE5D20B76E8}"/>
                  </a:ext>
                </a:extLst>
              </p:cNvPr>
              <p:cNvSpPr txBox="1"/>
              <p:nvPr/>
            </p:nvSpPr>
            <p:spPr>
              <a:xfrm>
                <a:off x="1407268" y="4030687"/>
                <a:ext cx="1076151" cy="523220"/>
              </a:xfrm>
              <a:prstGeom prst="rect">
                <a:avLst/>
              </a:prstGeom>
              <a:noFill/>
              <a:ln w="28575" cap="flat" cmpd="sng" algn="ctr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5"/>
              </a:fontRef>
            </p:style>
            <p:txBody>
              <a:bodyPr wrap="square" rtlCol="0">
                <a:spAutoFit/>
              </a:bodyPr>
              <a:lstStyle/>
              <a:p>
                <a:pPr marL="114300" algn="ctr"/>
                <a:r>
                  <a:rPr lang="en-US">
                    <a:solidFill>
                      <a:srgbClr val="1F1F1F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Workload split</a:t>
                </a:r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841F3A48-29F8-DB3A-9E6C-49648D9745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6C028B6-03BB-C751-C484-CFFA1224C9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2347" r="26544" b="24498"/>
          <a:stretch/>
        </p:blipFill>
        <p:spPr>
          <a:xfrm>
            <a:off x="2998299" y="1511298"/>
            <a:ext cx="2948276" cy="862596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F506D51-A1F8-0506-0A5E-F5D4BCC5C7D0}"/>
              </a:ext>
            </a:extLst>
          </p:cNvPr>
          <p:cNvCxnSpPr>
            <a:cxnSpLocks/>
            <a:endCxn id="30" idx="0"/>
          </p:cNvCxnSpPr>
          <p:nvPr/>
        </p:nvCxnSpPr>
        <p:spPr>
          <a:xfrm flipH="1">
            <a:off x="4132656" y="2419985"/>
            <a:ext cx="166970" cy="414006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F1454A6-D659-EB81-439C-6B95678DCD0E}"/>
              </a:ext>
            </a:extLst>
          </p:cNvPr>
          <p:cNvSpPr/>
          <p:nvPr/>
        </p:nvSpPr>
        <p:spPr>
          <a:xfrm>
            <a:off x="3962580" y="2833991"/>
            <a:ext cx="340152" cy="251839"/>
          </a:xfrm>
          <a:prstGeom prst="roundRect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F59E6F4A-C8CE-5BA2-FB50-D7DE0C9E11DE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5105469" y="2373894"/>
            <a:ext cx="0" cy="444534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BA49A7B9-DDCA-E953-8B4A-9B4A4F6D8C54}"/>
              </a:ext>
            </a:extLst>
          </p:cNvPr>
          <p:cNvSpPr/>
          <p:nvPr/>
        </p:nvSpPr>
        <p:spPr>
          <a:xfrm>
            <a:off x="4841270" y="2818428"/>
            <a:ext cx="528398" cy="251839"/>
          </a:xfrm>
          <a:prstGeom prst="roundRect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756ECDE-1155-1701-4AB4-BDF0757E238A}"/>
              </a:ext>
            </a:extLst>
          </p:cNvPr>
          <p:cNvCxnSpPr>
            <a:cxnSpLocks/>
            <a:endCxn id="37" idx="0"/>
          </p:cNvCxnSpPr>
          <p:nvPr/>
        </p:nvCxnSpPr>
        <p:spPr>
          <a:xfrm>
            <a:off x="5674468" y="2373894"/>
            <a:ext cx="68949" cy="460097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ABD9834-9C10-02CA-189B-3E666F16647A}"/>
              </a:ext>
            </a:extLst>
          </p:cNvPr>
          <p:cNvSpPr/>
          <p:nvPr/>
        </p:nvSpPr>
        <p:spPr>
          <a:xfrm>
            <a:off x="5479218" y="2833991"/>
            <a:ext cx="528398" cy="251839"/>
          </a:xfrm>
          <a:prstGeom prst="roundRect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04F4DB1-64B4-EFFF-4422-2843C9C9B2E8}"/>
              </a:ext>
            </a:extLst>
          </p:cNvPr>
          <p:cNvSpPr/>
          <p:nvPr/>
        </p:nvSpPr>
        <p:spPr>
          <a:xfrm>
            <a:off x="6546154" y="3952766"/>
            <a:ext cx="2356898" cy="786285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14300" algn="ctr"/>
            <a:r>
              <a:rPr lang="en-US" sz="240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Integer programming</a:t>
            </a:r>
            <a:endParaRPr lang="en-US" sz="2400">
              <a:solidFill>
                <a:srgbClr val="1F1F1F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DDB010-AD87-F203-FD2B-17D955756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9411" y="2755365"/>
            <a:ext cx="1164220" cy="116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265216A-FC44-3FE9-BBEF-D699F50CAF35}"/>
              </a:ext>
            </a:extLst>
          </p:cNvPr>
          <p:cNvSpPr/>
          <p:nvPr/>
        </p:nvSpPr>
        <p:spPr>
          <a:xfrm>
            <a:off x="4770710" y="3184167"/>
            <a:ext cx="528397" cy="228399"/>
          </a:xfrm>
          <a:prstGeom prst="roundRect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80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4" grpId="0" animBg="1"/>
      <p:bldP spid="37" grpId="0" animBg="1"/>
      <p:bldP spid="18" grpId="0" animBg="1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C7DBC-70E3-76D0-4D4D-B38335AF3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DML Training Challenges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A1B18-6E36-5608-E1DF-D6F53CEA5E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i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Pairing strategy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202EC2-0888-CDA3-9AB1-C1181E06C1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Graphic 4" descr="Laptop">
            <a:extLst>
              <a:ext uri="{FF2B5EF4-FFF2-40B4-BE49-F238E27FC236}">
                <a16:creationId xmlns:a16="http://schemas.microsoft.com/office/drawing/2014/main" id="{230AC80A-AAD8-5CAA-05AF-C14C7B28F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13953" y="1323579"/>
            <a:ext cx="520700" cy="520700"/>
          </a:xfrm>
          <a:prstGeom prst="rect">
            <a:avLst/>
          </a:prstGeom>
        </p:spPr>
      </p:pic>
      <p:pic>
        <p:nvPicPr>
          <p:cNvPr id="8" name="Graphic 7" descr="Smart Phone">
            <a:extLst>
              <a:ext uri="{FF2B5EF4-FFF2-40B4-BE49-F238E27FC236}">
                <a16:creationId xmlns:a16="http://schemas.microsoft.com/office/drawing/2014/main" id="{50D3DBA4-AF79-8CE1-DBF8-55A64927B29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70395" y="2697008"/>
            <a:ext cx="390525" cy="390525"/>
          </a:xfrm>
          <a:prstGeom prst="rect">
            <a:avLst/>
          </a:prstGeom>
        </p:spPr>
      </p:pic>
      <p:pic>
        <p:nvPicPr>
          <p:cNvPr id="10" name="Graphic 9" descr="Laptop">
            <a:extLst>
              <a:ext uri="{FF2B5EF4-FFF2-40B4-BE49-F238E27FC236}">
                <a16:creationId xmlns:a16="http://schemas.microsoft.com/office/drawing/2014/main" id="{DB1F4B28-354A-9EB4-4B35-4DFE787C4E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3081" y="2631921"/>
            <a:ext cx="520700" cy="520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9996F8E-8075-D459-E5EA-32F719315901}"/>
              </a:ext>
            </a:extLst>
          </p:cNvPr>
          <p:cNvSpPr txBox="1"/>
          <p:nvPr/>
        </p:nvSpPr>
        <p:spPr>
          <a:xfrm>
            <a:off x="3113390" y="2787133"/>
            <a:ext cx="123256" cy="153888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1</a:t>
            </a:r>
          </a:p>
        </p:txBody>
      </p:sp>
      <p:pic>
        <p:nvPicPr>
          <p:cNvPr id="15" name="Graphic 14" descr="Smart Phone">
            <a:extLst>
              <a:ext uri="{FF2B5EF4-FFF2-40B4-BE49-F238E27FC236}">
                <a16:creationId xmlns:a16="http://schemas.microsoft.com/office/drawing/2014/main" id="{0BBA723E-CA7A-7559-7011-1AB89DE5B1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13953" y="4067707"/>
            <a:ext cx="390525" cy="39052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673A764-5E18-9902-EA03-5E8765C113FE}"/>
              </a:ext>
            </a:extLst>
          </p:cNvPr>
          <p:cNvSpPr txBox="1"/>
          <p:nvPr/>
        </p:nvSpPr>
        <p:spPr>
          <a:xfrm>
            <a:off x="5051825" y="4100765"/>
            <a:ext cx="123256" cy="153888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08C9C7-045D-9950-84C7-C9AC03E0D5E1}"/>
              </a:ext>
            </a:extLst>
          </p:cNvPr>
          <p:cNvSpPr txBox="1"/>
          <p:nvPr/>
        </p:nvSpPr>
        <p:spPr>
          <a:xfrm>
            <a:off x="5982993" y="2767213"/>
            <a:ext cx="123256" cy="153888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DE9C24-2373-76DB-62B4-0B2C327F0791}"/>
              </a:ext>
            </a:extLst>
          </p:cNvPr>
          <p:cNvSpPr txBox="1"/>
          <p:nvPr/>
        </p:nvSpPr>
        <p:spPr>
          <a:xfrm>
            <a:off x="5234653" y="1433550"/>
            <a:ext cx="123256" cy="153888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4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0275E4AE-73FA-9D23-6BBC-33546115F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608" y="2945150"/>
            <a:ext cx="230136" cy="23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5E5C3D0-63EC-EDA2-8150-DB89DE32D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793" y="4314054"/>
            <a:ext cx="230137" cy="23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84E0C4C-8BFA-8471-1BED-41B5B8EE4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841" y="1646839"/>
            <a:ext cx="230136" cy="23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30CF937-40D3-DAE4-14BF-166374F65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066" y="3054921"/>
            <a:ext cx="230137" cy="23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3F1AF9D-41ED-2DA4-64A5-2762B3EF6718}"/>
              </a:ext>
            </a:extLst>
          </p:cNvPr>
          <p:cNvCxnSpPr>
            <a:cxnSpLocks/>
            <a:stCxn id="8" idx="3"/>
            <a:endCxn id="5" idx="2"/>
          </p:cNvCxnSpPr>
          <p:nvPr/>
        </p:nvCxnSpPr>
        <p:spPr>
          <a:xfrm flipV="1">
            <a:off x="3660920" y="1844279"/>
            <a:ext cx="1313383" cy="1047992"/>
          </a:xfrm>
          <a:prstGeom prst="straightConnector1">
            <a:avLst/>
          </a:prstGeom>
          <a:ln>
            <a:solidFill>
              <a:srgbClr val="00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AFF6025-AF5E-044E-A251-56178E0C7B23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3660920" y="2892271"/>
            <a:ext cx="1822161" cy="0"/>
          </a:xfrm>
          <a:prstGeom prst="straightConnector1">
            <a:avLst/>
          </a:prstGeom>
          <a:ln>
            <a:solidFill>
              <a:srgbClr val="00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99B6260-7752-8F3F-34C6-794782BEB2E4}"/>
              </a:ext>
            </a:extLst>
          </p:cNvPr>
          <p:cNvCxnSpPr>
            <a:cxnSpLocks/>
            <a:stCxn id="8" idx="3"/>
            <a:endCxn id="15" idx="0"/>
          </p:cNvCxnSpPr>
          <p:nvPr/>
        </p:nvCxnSpPr>
        <p:spPr>
          <a:xfrm>
            <a:off x="3660920" y="2892271"/>
            <a:ext cx="1248296" cy="1175436"/>
          </a:xfrm>
          <a:prstGeom prst="straightConnector1">
            <a:avLst/>
          </a:prstGeom>
          <a:ln>
            <a:solidFill>
              <a:srgbClr val="00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Picture 10">
            <a:extLst>
              <a:ext uri="{FF2B5EF4-FFF2-40B4-BE49-F238E27FC236}">
                <a16:creationId xmlns:a16="http://schemas.microsoft.com/office/drawing/2014/main" id="{7B11ACD1-BC1F-09DF-354E-6F4B4546E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9299" y="1837931"/>
            <a:ext cx="283910" cy="283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>
            <a:extLst>
              <a:ext uri="{FF2B5EF4-FFF2-40B4-BE49-F238E27FC236}">
                <a16:creationId xmlns:a16="http://schemas.microsoft.com/office/drawing/2014/main" id="{6C8FF383-95F9-EBE7-3BD5-748479C85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283" y="2574958"/>
            <a:ext cx="265244" cy="26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3" name="Group 62">
            <a:extLst>
              <a:ext uri="{FF2B5EF4-FFF2-40B4-BE49-F238E27FC236}">
                <a16:creationId xmlns:a16="http://schemas.microsoft.com/office/drawing/2014/main" id="{5B191EAA-9BEB-1FC5-C54B-AE5FDB3890C4}"/>
              </a:ext>
            </a:extLst>
          </p:cNvPr>
          <p:cNvGrpSpPr/>
          <p:nvPr/>
        </p:nvGrpSpPr>
        <p:grpSpPr>
          <a:xfrm>
            <a:off x="4747888" y="4491396"/>
            <a:ext cx="338905" cy="312327"/>
            <a:chOff x="2395299" y="4073821"/>
            <a:chExt cx="677809" cy="624654"/>
          </a:xfrm>
        </p:grpSpPr>
        <p:pic>
          <p:nvPicPr>
            <p:cNvPr id="64" name="Picture 10">
              <a:extLst>
                <a:ext uri="{FF2B5EF4-FFF2-40B4-BE49-F238E27FC236}">
                  <a16:creationId xmlns:a16="http://schemas.microsoft.com/office/drawing/2014/main" id="{82BE055A-A890-DB7B-6EE1-825CB0838A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893" y="4073821"/>
              <a:ext cx="557215" cy="557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10">
              <a:extLst>
                <a:ext uri="{FF2B5EF4-FFF2-40B4-BE49-F238E27FC236}">
                  <a16:creationId xmlns:a16="http://schemas.microsoft.com/office/drawing/2014/main" id="{81FF61A4-0AB0-30EF-BAC6-6C2FAF871F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5299" y="4141260"/>
              <a:ext cx="557215" cy="557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3268089-9F13-5A45-83B4-4375C259C31C}"/>
              </a:ext>
            </a:extLst>
          </p:cNvPr>
          <p:cNvGrpSpPr/>
          <p:nvPr/>
        </p:nvGrpSpPr>
        <p:grpSpPr>
          <a:xfrm>
            <a:off x="5660088" y="3119611"/>
            <a:ext cx="322905" cy="267000"/>
            <a:chOff x="2268536" y="2557704"/>
            <a:chExt cx="804572" cy="665276"/>
          </a:xfrm>
        </p:grpSpPr>
        <p:pic>
          <p:nvPicPr>
            <p:cNvPr id="67" name="Picture 10">
              <a:extLst>
                <a:ext uri="{FF2B5EF4-FFF2-40B4-BE49-F238E27FC236}">
                  <a16:creationId xmlns:a16="http://schemas.microsoft.com/office/drawing/2014/main" id="{5ED2595F-7DB0-CCB4-0045-A281749DDF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893" y="2557704"/>
              <a:ext cx="557215" cy="557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8" name="Picture 10">
              <a:extLst>
                <a:ext uri="{FF2B5EF4-FFF2-40B4-BE49-F238E27FC236}">
                  <a16:creationId xmlns:a16="http://schemas.microsoft.com/office/drawing/2014/main" id="{55E5967F-F81C-8533-9723-40C30D62A8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8970" y="2607665"/>
              <a:ext cx="557215" cy="557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" name="Picture 10">
              <a:extLst>
                <a:ext uri="{FF2B5EF4-FFF2-40B4-BE49-F238E27FC236}">
                  <a16:creationId xmlns:a16="http://schemas.microsoft.com/office/drawing/2014/main" id="{F890BB58-2E4F-2639-EA82-555CF3B476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8536" y="2665765"/>
              <a:ext cx="557215" cy="557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2" name="Picture 6">
            <a:extLst>
              <a:ext uri="{FF2B5EF4-FFF2-40B4-BE49-F238E27FC236}">
                <a16:creationId xmlns:a16="http://schemas.microsoft.com/office/drawing/2014/main" id="{9FE9161C-390C-C505-8BDE-E4267ED02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591" y="3597171"/>
            <a:ext cx="266953" cy="26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8">
            <a:extLst>
              <a:ext uri="{FF2B5EF4-FFF2-40B4-BE49-F238E27FC236}">
                <a16:creationId xmlns:a16="http://schemas.microsoft.com/office/drawing/2014/main" id="{5B5E0545-CFE2-E186-14DC-D3AE74AC4C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400" y="1918468"/>
            <a:ext cx="333379" cy="33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>
            <a:extLst>
              <a:ext uri="{FF2B5EF4-FFF2-40B4-BE49-F238E27FC236}">
                <a16:creationId xmlns:a16="http://schemas.microsoft.com/office/drawing/2014/main" id="{CC416058-777B-1C4D-6C45-5D62D2998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416" y="1920621"/>
            <a:ext cx="1528726" cy="15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DBBEBB18-917E-ABB5-C1C1-4EEA9FB73BC3}"/>
              </a:ext>
            </a:extLst>
          </p:cNvPr>
          <p:cNvSpPr/>
          <p:nvPr/>
        </p:nvSpPr>
        <p:spPr>
          <a:xfrm>
            <a:off x="3509608" y="3461213"/>
            <a:ext cx="2083418" cy="55660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14300" algn="ctr"/>
            <a:r>
              <a:rPr lang="en-US" sz="180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pair agents?</a:t>
            </a:r>
            <a:endParaRPr lang="en-US" sz="1800">
              <a:solidFill>
                <a:srgbClr val="1F1F1F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5238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53">
            <a:extLst>
              <a:ext uri="{FF2B5EF4-FFF2-40B4-BE49-F238E27FC236}">
                <a16:creationId xmlns:a16="http://schemas.microsoft.com/office/drawing/2014/main" id="{BFEE5D82-998D-865C-7331-87E88F149255}"/>
              </a:ext>
            </a:extLst>
          </p:cNvPr>
          <p:cNvGrpSpPr/>
          <p:nvPr/>
        </p:nvGrpSpPr>
        <p:grpSpPr>
          <a:xfrm>
            <a:off x="4370321" y="2229736"/>
            <a:ext cx="517950" cy="268875"/>
            <a:chOff x="4396950" y="2593931"/>
            <a:chExt cx="517950" cy="268875"/>
          </a:xfrm>
        </p:grpSpPr>
        <p:sp>
          <p:nvSpPr>
            <p:cNvPr id="55" name="Google Shape;312;p36">
              <a:extLst>
                <a:ext uri="{FF2B5EF4-FFF2-40B4-BE49-F238E27FC236}">
                  <a16:creationId xmlns:a16="http://schemas.microsoft.com/office/drawing/2014/main" id="{871B06E0-246F-56C6-49A7-8F078841D47A}"/>
                </a:ext>
              </a:extLst>
            </p:cNvPr>
            <p:cNvSpPr/>
            <p:nvPr/>
          </p:nvSpPr>
          <p:spPr>
            <a:xfrm>
              <a:off x="4396950" y="2593931"/>
              <a:ext cx="517950" cy="268875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6" name="Google Shape;313;p36">
              <a:extLst>
                <a:ext uri="{FF2B5EF4-FFF2-40B4-BE49-F238E27FC236}">
                  <a16:creationId xmlns:a16="http://schemas.microsoft.com/office/drawing/2014/main" id="{9EC73AE9-907B-3E65-79F1-1B666D1887DB}"/>
                </a:ext>
              </a:extLst>
            </p:cNvPr>
            <p:cNvSpPr/>
            <p:nvPr/>
          </p:nvSpPr>
          <p:spPr>
            <a:xfrm>
              <a:off x="4665286" y="2612393"/>
              <a:ext cx="64008" cy="228600"/>
            </a:xfrm>
            <a:prstGeom prst="rect">
              <a:avLst/>
            </a:prstGeom>
            <a:solidFill>
              <a:srgbClr val="0070C0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314;p36">
              <a:extLst>
                <a:ext uri="{FF2B5EF4-FFF2-40B4-BE49-F238E27FC236}">
                  <a16:creationId xmlns:a16="http://schemas.microsoft.com/office/drawing/2014/main" id="{B2C77E30-A637-6DB1-864C-5A40B3EDA5BE}"/>
                </a:ext>
              </a:extLst>
            </p:cNvPr>
            <p:cNvSpPr/>
            <p:nvPr/>
          </p:nvSpPr>
          <p:spPr>
            <a:xfrm>
              <a:off x="4787902" y="2612393"/>
              <a:ext cx="64008" cy="228600"/>
            </a:xfrm>
            <a:prstGeom prst="rect">
              <a:avLst/>
            </a:prstGeom>
            <a:solidFill>
              <a:srgbClr val="BF9C00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316;p36">
              <a:extLst>
                <a:ext uri="{FF2B5EF4-FFF2-40B4-BE49-F238E27FC236}">
                  <a16:creationId xmlns:a16="http://schemas.microsoft.com/office/drawing/2014/main" id="{12409793-9E08-2EA7-6DE2-25934AC44B96}"/>
                </a:ext>
              </a:extLst>
            </p:cNvPr>
            <p:cNvSpPr/>
            <p:nvPr/>
          </p:nvSpPr>
          <p:spPr>
            <a:xfrm>
              <a:off x="4541647" y="2612393"/>
              <a:ext cx="64008" cy="228600"/>
            </a:xfrm>
            <a:prstGeom prst="rect">
              <a:avLst/>
            </a:prstGeom>
            <a:solidFill>
              <a:srgbClr val="548135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E94FCB8-8787-0F90-7F92-2651BC3EDA4D}"/>
              </a:ext>
            </a:extLst>
          </p:cNvPr>
          <p:cNvGrpSpPr/>
          <p:nvPr/>
        </p:nvGrpSpPr>
        <p:grpSpPr>
          <a:xfrm>
            <a:off x="4371954" y="2227458"/>
            <a:ext cx="517950" cy="268875"/>
            <a:chOff x="3414907" y="3216062"/>
            <a:chExt cx="517950" cy="268875"/>
          </a:xfrm>
        </p:grpSpPr>
        <p:sp>
          <p:nvSpPr>
            <p:cNvPr id="52" name="Google Shape;312;p36">
              <a:extLst>
                <a:ext uri="{FF2B5EF4-FFF2-40B4-BE49-F238E27FC236}">
                  <a16:creationId xmlns:a16="http://schemas.microsoft.com/office/drawing/2014/main" id="{E5F6E7CD-1620-9329-2DC6-23DDDB76BB2A}"/>
                </a:ext>
              </a:extLst>
            </p:cNvPr>
            <p:cNvSpPr/>
            <p:nvPr/>
          </p:nvSpPr>
          <p:spPr>
            <a:xfrm>
              <a:off x="3414907" y="3216062"/>
              <a:ext cx="517950" cy="268875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53" name="Google Shape;315;p36">
              <a:extLst>
                <a:ext uri="{FF2B5EF4-FFF2-40B4-BE49-F238E27FC236}">
                  <a16:creationId xmlns:a16="http://schemas.microsoft.com/office/drawing/2014/main" id="{18A6BDE2-13BF-FC9F-FEA3-BDF3288F7337}"/>
                </a:ext>
              </a:extLst>
            </p:cNvPr>
            <p:cNvSpPr/>
            <p:nvPr/>
          </p:nvSpPr>
          <p:spPr>
            <a:xfrm>
              <a:off x="3441747" y="3234678"/>
              <a:ext cx="64008" cy="228600"/>
            </a:xfrm>
            <a:prstGeom prst="rect">
              <a:avLst/>
            </a:prstGeom>
            <a:solidFill>
              <a:srgbClr val="00833C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73C7DBC-70E3-76D0-4D4D-B38335AF3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DML Training 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A1B18-6E36-5608-E1DF-D6F53CEA5E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i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Workload split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ADF0B5F-C65B-1BEA-060E-75F3F5263A5D}"/>
                  </a:ext>
                </a:extLst>
              </p:cNvPr>
              <p:cNvSpPr txBox="1"/>
              <p:nvPr/>
            </p:nvSpPr>
            <p:spPr>
              <a:xfrm>
                <a:off x="4020533" y="2159522"/>
                <a:ext cx="358719" cy="302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baseline="3000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FADF0B5F-C65B-1BEA-060E-75F3F5263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533" y="2159522"/>
                <a:ext cx="358719" cy="3028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2D5F22D-7406-654E-BC58-1C1F10A402FD}"/>
                  </a:ext>
                </a:extLst>
              </p:cNvPr>
              <p:cNvSpPr txBox="1"/>
              <p:nvPr/>
            </p:nvSpPr>
            <p:spPr>
              <a:xfrm>
                <a:off x="4975698" y="2159522"/>
                <a:ext cx="358719" cy="302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baseline="3000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2D5F22D-7406-654E-BC58-1C1F10A40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5698" y="2159522"/>
                <a:ext cx="358719" cy="302840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Google Shape;322;p36">
            <a:extLst>
              <a:ext uri="{FF2B5EF4-FFF2-40B4-BE49-F238E27FC236}">
                <a16:creationId xmlns:a16="http://schemas.microsoft.com/office/drawing/2014/main" id="{456ACA4D-C2C5-9BF6-57AF-3448BBFC4CAE}"/>
              </a:ext>
            </a:extLst>
          </p:cNvPr>
          <p:cNvCxnSpPr>
            <a:cxnSpLocks/>
          </p:cNvCxnSpPr>
          <p:nvPr/>
        </p:nvCxnSpPr>
        <p:spPr>
          <a:xfrm>
            <a:off x="4638657" y="2662382"/>
            <a:ext cx="0" cy="1505477"/>
          </a:xfrm>
          <a:prstGeom prst="straightConnector1">
            <a:avLst/>
          </a:prstGeom>
          <a:noFill/>
          <a:ln w="19050" cap="flat" cmpd="sng">
            <a:solidFill>
              <a:srgbClr val="004874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34" name="Google Shape;317;p36">
            <a:extLst>
              <a:ext uri="{FF2B5EF4-FFF2-40B4-BE49-F238E27FC236}">
                <a16:creationId xmlns:a16="http://schemas.microsoft.com/office/drawing/2014/main" id="{FC4AA630-FD21-440B-AB87-CEFF1C0D8078}"/>
              </a:ext>
            </a:extLst>
          </p:cNvPr>
          <p:cNvCxnSpPr>
            <a:cxnSpLocks/>
          </p:cNvCxnSpPr>
          <p:nvPr/>
        </p:nvCxnSpPr>
        <p:spPr>
          <a:xfrm>
            <a:off x="3389507" y="2999473"/>
            <a:ext cx="2608068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59" name="Google Shape;317;p36">
            <a:extLst>
              <a:ext uri="{FF2B5EF4-FFF2-40B4-BE49-F238E27FC236}">
                <a16:creationId xmlns:a16="http://schemas.microsoft.com/office/drawing/2014/main" id="{F8B222C3-D56A-7738-2260-03FD91D08574}"/>
              </a:ext>
            </a:extLst>
          </p:cNvPr>
          <p:cNvCxnSpPr>
            <a:cxnSpLocks/>
          </p:cNvCxnSpPr>
          <p:nvPr/>
        </p:nvCxnSpPr>
        <p:spPr>
          <a:xfrm flipH="1">
            <a:off x="3312160" y="3051916"/>
            <a:ext cx="2600960" cy="0"/>
          </a:xfrm>
          <a:prstGeom prst="straightConnector1">
            <a:avLst/>
          </a:prstGeom>
          <a:noFill/>
          <a:ln w="19050" cap="flat" cmpd="sng">
            <a:solidFill>
              <a:srgbClr val="7030A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69316D92-C306-FBF5-9BDB-34CF42EFCBD7}"/>
              </a:ext>
            </a:extLst>
          </p:cNvPr>
          <p:cNvGrpSpPr/>
          <p:nvPr/>
        </p:nvGrpSpPr>
        <p:grpSpPr>
          <a:xfrm>
            <a:off x="4368688" y="2224259"/>
            <a:ext cx="517950" cy="268875"/>
            <a:chOff x="4396950" y="2593931"/>
            <a:chExt cx="517950" cy="268875"/>
          </a:xfrm>
        </p:grpSpPr>
        <p:sp>
          <p:nvSpPr>
            <p:cNvPr id="110" name="Google Shape;312;p36">
              <a:extLst>
                <a:ext uri="{FF2B5EF4-FFF2-40B4-BE49-F238E27FC236}">
                  <a16:creationId xmlns:a16="http://schemas.microsoft.com/office/drawing/2014/main" id="{7F7DBA17-A806-DA0B-8C2B-FA2190BF2E2A}"/>
                </a:ext>
              </a:extLst>
            </p:cNvPr>
            <p:cNvSpPr/>
            <p:nvPr/>
          </p:nvSpPr>
          <p:spPr>
            <a:xfrm>
              <a:off x="4396950" y="2593931"/>
              <a:ext cx="517950" cy="268875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3" name="Google Shape;315;p36">
              <a:extLst>
                <a:ext uri="{FF2B5EF4-FFF2-40B4-BE49-F238E27FC236}">
                  <a16:creationId xmlns:a16="http://schemas.microsoft.com/office/drawing/2014/main" id="{82832919-4875-4332-EF96-1F6A1FA02031}"/>
                </a:ext>
              </a:extLst>
            </p:cNvPr>
            <p:cNvSpPr/>
            <p:nvPr/>
          </p:nvSpPr>
          <p:spPr>
            <a:xfrm>
              <a:off x="4423790" y="2612547"/>
              <a:ext cx="64008" cy="228600"/>
            </a:xfrm>
            <a:prstGeom prst="rect">
              <a:avLst/>
            </a:prstGeom>
            <a:solidFill>
              <a:srgbClr val="00833C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316;p36">
              <a:extLst>
                <a:ext uri="{FF2B5EF4-FFF2-40B4-BE49-F238E27FC236}">
                  <a16:creationId xmlns:a16="http://schemas.microsoft.com/office/drawing/2014/main" id="{32CB4958-A51D-3A08-6F14-58CCF549737B}"/>
                </a:ext>
              </a:extLst>
            </p:cNvPr>
            <p:cNvSpPr/>
            <p:nvPr/>
          </p:nvSpPr>
          <p:spPr>
            <a:xfrm>
              <a:off x="4541647" y="2612393"/>
              <a:ext cx="64008" cy="228600"/>
            </a:xfrm>
            <a:prstGeom prst="rect">
              <a:avLst/>
            </a:prstGeom>
            <a:solidFill>
              <a:srgbClr val="548135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0D0D953-EE1E-31DA-8AFA-F5C5EAAE48FE}"/>
              </a:ext>
            </a:extLst>
          </p:cNvPr>
          <p:cNvGrpSpPr/>
          <p:nvPr/>
        </p:nvGrpSpPr>
        <p:grpSpPr>
          <a:xfrm>
            <a:off x="4371954" y="2228996"/>
            <a:ext cx="517950" cy="268875"/>
            <a:chOff x="4396950" y="2593931"/>
            <a:chExt cx="517950" cy="268875"/>
          </a:xfrm>
        </p:grpSpPr>
        <p:sp>
          <p:nvSpPr>
            <p:cNvPr id="117" name="Google Shape;312;p36">
              <a:extLst>
                <a:ext uri="{FF2B5EF4-FFF2-40B4-BE49-F238E27FC236}">
                  <a16:creationId xmlns:a16="http://schemas.microsoft.com/office/drawing/2014/main" id="{E4E10668-4E67-0C57-BA6A-23F7458C9B97}"/>
                </a:ext>
              </a:extLst>
            </p:cNvPr>
            <p:cNvSpPr/>
            <p:nvPr/>
          </p:nvSpPr>
          <p:spPr>
            <a:xfrm>
              <a:off x="4396950" y="2593931"/>
              <a:ext cx="517950" cy="268875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18" name="Google Shape;313;p36">
              <a:extLst>
                <a:ext uri="{FF2B5EF4-FFF2-40B4-BE49-F238E27FC236}">
                  <a16:creationId xmlns:a16="http://schemas.microsoft.com/office/drawing/2014/main" id="{1AAAB063-6386-85C8-375B-122426EFD163}"/>
                </a:ext>
              </a:extLst>
            </p:cNvPr>
            <p:cNvSpPr/>
            <p:nvPr/>
          </p:nvSpPr>
          <p:spPr>
            <a:xfrm>
              <a:off x="4665286" y="2612393"/>
              <a:ext cx="64008" cy="228600"/>
            </a:xfrm>
            <a:prstGeom prst="rect">
              <a:avLst/>
            </a:prstGeom>
            <a:solidFill>
              <a:srgbClr val="0070C0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314;p36">
              <a:extLst>
                <a:ext uri="{FF2B5EF4-FFF2-40B4-BE49-F238E27FC236}">
                  <a16:creationId xmlns:a16="http://schemas.microsoft.com/office/drawing/2014/main" id="{E583D0A4-A423-D579-B30B-F027175E1D3F}"/>
                </a:ext>
              </a:extLst>
            </p:cNvPr>
            <p:cNvSpPr/>
            <p:nvPr/>
          </p:nvSpPr>
          <p:spPr>
            <a:xfrm>
              <a:off x="4787902" y="2612393"/>
              <a:ext cx="64008" cy="228600"/>
            </a:xfrm>
            <a:prstGeom prst="rect">
              <a:avLst/>
            </a:prstGeom>
            <a:solidFill>
              <a:srgbClr val="BF9C00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23" name="Google Shape;317;p36">
            <a:extLst>
              <a:ext uri="{FF2B5EF4-FFF2-40B4-BE49-F238E27FC236}">
                <a16:creationId xmlns:a16="http://schemas.microsoft.com/office/drawing/2014/main" id="{7F772E28-0A2E-B6B0-78D6-B7294F742C07}"/>
              </a:ext>
            </a:extLst>
          </p:cNvPr>
          <p:cNvCxnSpPr>
            <a:cxnSpLocks/>
          </p:cNvCxnSpPr>
          <p:nvPr/>
        </p:nvCxnSpPr>
        <p:spPr>
          <a:xfrm>
            <a:off x="3389507" y="3487758"/>
            <a:ext cx="2608068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24" name="Google Shape;317;p36">
            <a:extLst>
              <a:ext uri="{FF2B5EF4-FFF2-40B4-BE49-F238E27FC236}">
                <a16:creationId xmlns:a16="http://schemas.microsoft.com/office/drawing/2014/main" id="{C7741B0A-DA9A-4793-CFB2-54D99854A844}"/>
              </a:ext>
            </a:extLst>
          </p:cNvPr>
          <p:cNvCxnSpPr>
            <a:cxnSpLocks/>
          </p:cNvCxnSpPr>
          <p:nvPr/>
        </p:nvCxnSpPr>
        <p:spPr>
          <a:xfrm flipH="1">
            <a:off x="3312160" y="3546888"/>
            <a:ext cx="2600960" cy="0"/>
          </a:xfrm>
          <a:prstGeom prst="straightConnector1">
            <a:avLst/>
          </a:prstGeom>
          <a:noFill/>
          <a:ln w="19050" cap="flat" cmpd="sng">
            <a:solidFill>
              <a:srgbClr val="7030A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399A327F-A701-DFD3-FE94-AEB2F9A38962}"/>
              </a:ext>
            </a:extLst>
          </p:cNvPr>
          <p:cNvGrpSpPr/>
          <p:nvPr/>
        </p:nvGrpSpPr>
        <p:grpSpPr>
          <a:xfrm>
            <a:off x="4371954" y="2223816"/>
            <a:ext cx="517950" cy="268875"/>
            <a:chOff x="4396950" y="2593931"/>
            <a:chExt cx="517950" cy="268875"/>
          </a:xfrm>
        </p:grpSpPr>
        <p:sp>
          <p:nvSpPr>
            <p:cNvPr id="135" name="Google Shape;312;p36">
              <a:extLst>
                <a:ext uri="{FF2B5EF4-FFF2-40B4-BE49-F238E27FC236}">
                  <a16:creationId xmlns:a16="http://schemas.microsoft.com/office/drawing/2014/main" id="{EA4CD7F6-0E56-AA29-E3F3-0E58540C1FC4}"/>
                </a:ext>
              </a:extLst>
            </p:cNvPr>
            <p:cNvSpPr/>
            <p:nvPr/>
          </p:nvSpPr>
          <p:spPr>
            <a:xfrm>
              <a:off x="4396950" y="2593931"/>
              <a:ext cx="517950" cy="268875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6" name="Google Shape;313;p36">
              <a:extLst>
                <a:ext uri="{FF2B5EF4-FFF2-40B4-BE49-F238E27FC236}">
                  <a16:creationId xmlns:a16="http://schemas.microsoft.com/office/drawing/2014/main" id="{7C5004DC-F234-A543-236D-928EC4B1AC07}"/>
                </a:ext>
              </a:extLst>
            </p:cNvPr>
            <p:cNvSpPr/>
            <p:nvPr/>
          </p:nvSpPr>
          <p:spPr>
            <a:xfrm>
              <a:off x="4665286" y="2612393"/>
              <a:ext cx="64008" cy="228600"/>
            </a:xfrm>
            <a:prstGeom prst="rect">
              <a:avLst/>
            </a:prstGeom>
            <a:solidFill>
              <a:srgbClr val="0070C0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315;p36">
              <a:extLst>
                <a:ext uri="{FF2B5EF4-FFF2-40B4-BE49-F238E27FC236}">
                  <a16:creationId xmlns:a16="http://schemas.microsoft.com/office/drawing/2014/main" id="{470560BB-84F1-45E6-C63C-E0443A61E82D}"/>
                </a:ext>
              </a:extLst>
            </p:cNvPr>
            <p:cNvSpPr/>
            <p:nvPr/>
          </p:nvSpPr>
          <p:spPr>
            <a:xfrm>
              <a:off x="4423790" y="2612547"/>
              <a:ext cx="64008" cy="228600"/>
            </a:xfrm>
            <a:prstGeom prst="rect">
              <a:avLst/>
            </a:prstGeom>
            <a:solidFill>
              <a:srgbClr val="00833C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316;p36">
              <a:extLst>
                <a:ext uri="{FF2B5EF4-FFF2-40B4-BE49-F238E27FC236}">
                  <a16:creationId xmlns:a16="http://schemas.microsoft.com/office/drawing/2014/main" id="{52204329-A064-F798-9203-DED71E69FDE6}"/>
                </a:ext>
              </a:extLst>
            </p:cNvPr>
            <p:cNvSpPr/>
            <p:nvPr/>
          </p:nvSpPr>
          <p:spPr>
            <a:xfrm>
              <a:off x="4541647" y="2612393"/>
              <a:ext cx="64008" cy="228600"/>
            </a:xfrm>
            <a:prstGeom prst="rect">
              <a:avLst/>
            </a:prstGeom>
            <a:solidFill>
              <a:srgbClr val="548135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71D6A6E0-F609-4D3B-8CF4-3B49E9B99B9B}"/>
              </a:ext>
            </a:extLst>
          </p:cNvPr>
          <p:cNvGrpSpPr/>
          <p:nvPr/>
        </p:nvGrpSpPr>
        <p:grpSpPr>
          <a:xfrm>
            <a:off x="4366983" y="2226373"/>
            <a:ext cx="517950" cy="268875"/>
            <a:chOff x="4396950" y="2593931"/>
            <a:chExt cx="517950" cy="268875"/>
          </a:xfrm>
        </p:grpSpPr>
        <p:sp>
          <p:nvSpPr>
            <p:cNvPr id="128" name="Google Shape;312;p36">
              <a:extLst>
                <a:ext uri="{FF2B5EF4-FFF2-40B4-BE49-F238E27FC236}">
                  <a16:creationId xmlns:a16="http://schemas.microsoft.com/office/drawing/2014/main" id="{0B777C76-E498-DA47-00DF-4E1CA0F2A6AC}"/>
                </a:ext>
              </a:extLst>
            </p:cNvPr>
            <p:cNvSpPr/>
            <p:nvPr/>
          </p:nvSpPr>
          <p:spPr>
            <a:xfrm>
              <a:off x="4396950" y="2593931"/>
              <a:ext cx="517950" cy="268875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0" name="Google Shape;314;p36">
              <a:extLst>
                <a:ext uri="{FF2B5EF4-FFF2-40B4-BE49-F238E27FC236}">
                  <a16:creationId xmlns:a16="http://schemas.microsoft.com/office/drawing/2014/main" id="{35003B9C-A874-29AB-226D-872C8BF2198B}"/>
                </a:ext>
              </a:extLst>
            </p:cNvPr>
            <p:cNvSpPr/>
            <p:nvPr/>
          </p:nvSpPr>
          <p:spPr>
            <a:xfrm>
              <a:off x="4787902" y="2612393"/>
              <a:ext cx="64008" cy="228600"/>
            </a:xfrm>
            <a:prstGeom prst="rect">
              <a:avLst/>
            </a:prstGeom>
            <a:solidFill>
              <a:srgbClr val="BF9C00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41" name="Google Shape;317;p36">
            <a:extLst>
              <a:ext uri="{FF2B5EF4-FFF2-40B4-BE49-F238E27FC236}">
                <a16:creationId xmlns:a16="http://schemas.microsoft.com/office/drawing/2014/main" id="{87D83BD7-5AA1-4B4B-71E7-BF6D90A95601}"/>
              </a:ext>
            </a:extLst>
          </p:cNvPr>
          <p:cNvCxnSpPr>
            <a:cxnSpLocks/>
          </p:cNvCxnSpPr>
          <p:nvPr/>
        </p:nvCxnSpPr>
        <p:spPr>
          <a:xfrm>
            <a:off x="3389507" y="4008458"/>
            <a:ext cx="2608068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42" name="Google Shape;317;p36">
            <a:extLst>
              <a:ext uri="{FF2B5EF4-FFF2-40B4-BE49-F238E27FC236}">
                <a16:creationId xmlns:a16="http://schemas.microsoft.com/office/drawing/2014/main" id="{D1A95820-3114-3C89-DAAE-D8CB3F554861}"/>
              </a:ext>
            </a:extLst>
          </p:cNvPr>
          <p:cNvCxnSpPr>
            <a:cxnSpLocks/>
          </p:cNvCxnSpPr>
          <p:nvPr/>
        </p:nvCxnSpPr>
        <p:spPr>
          <a:xfrm flipH="1">
            <a:off x="3312160" y="4067588"/>
            <a:ext cx="2600960" cy="0"/>
          </a:xfrm>
          <a:prstGeom prst="straightConnector1">
            <a:avLst/>
          </a:prstGeom>
          <a:noFill/>
          <a:ln w="19050" cap="flat" cmpd="sng">
            <a:solidFill>
              <a:srgbClr val="7030A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3B5A5A8-74EC-264F-4342-2419239CE5E7}"/>
              </a:ext>
            </a:extLst>
          </p:cNvPr>
          <p:cNvGrpSpPr/>
          <p:nvPr/>
        </p:nvGrpSpPr>
        <p:grpSpPr>
          <a:xfrm>
            <a:off x="4366983" y="2224407"/>
            <a:ext cx="599592" cy="268875"/>
            <a:chOff x="4392636" y="2593931"/>
            <a:chExt cx="599592" cy="268875"/>
          </a:xfrm>
        </p:grpSpPr>
        <p:sp>
          <p:nvSpPr>
            <p:cNvPr id="40" name="Google Shape;312;p36">
              <a:extLst>
                <a:ext uri="{FF2B5EF4-FFF2-40B4-BE49-F238E27FC236}">
                  <a16:creationId xmlns:a16="http://schemas.microsoft.com/office/drawing/2014/main" id="{B5CEC913-4AA9-F7BD-CD15-C826941B7A70}"/>
                </a:ext>
              </a:extLst>
            </p:cNvPr>
            <p:cNvSpPr/>
            <p:nvPr/>
          </p:nvSpPr>
          <p:spPr>
            <a:xfrm>
              <a:off x="4396950" y="2593931"/>
              <a:ext cx="517950" cy="268875"/>
            </a:xfrm>
            <a:prstGeom prst="rect">
              <a:avLst/>
            </a:prstGeom>
            <a:solidFill>
              <a:srgbClr val="FFFFFF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41" name="Google Shape;313;p36">
              <a:extLst>
                <a:ext uri="{FF2B5EF4-FFF2-40B4-BE49-F238E27FC236}">
                  <a16:creationId xmlns:a16="http://schemas.microsoft.com/office/drawing/2014/main" id="{6DEECA34-2581-A80C-62B3-EC2EDF8B225E}"/>
                </a:ext>
              </a:extLst>
            </p:cNvPr>
            <p:cNvSpPr/>
            <p:nvPr/>
          </p:nvSpPr>
          <p:spPr>
            <a:xfrm>
              <a:off x="4665286" y="2612393"/>
              <a:ext cx="64008" cy="228600"/>
            </a:xfrm>
            <a:prstGeom prst="rect">
              <a:avLst/>
            </a:prstGeom>
            <a:solidFill>
              <a:srgbClr val="0070C0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14;p36">
              <a:extLst>
                <a:ext uri="{FF2B5EF4-FFF2-40B4-BE49-F238E27FC236}">
                  <a16:creationId xmlns:a16="http://schemas.microsoft.com/office/drawing/2014/main" id="{919CE5D6-404E-EA53-E13A-6ED602DC7AC5}"/>
                </a:ext>
              </a:extLst>
            </p:cNvPr>
            <p:cNvSpPr/>
            <p:nvPr/>
          </p:nvSpPr>
          <p:spPr>
            <a:xfrm>
              <a:off x="4787902" y="2612393"/>
              <a:ext cx="64008" cy="228600"/>
            </a:xfrm>
            <a:prstGeom prst="rect">
              <a:avLst/>
            </a:prstGeom>
            <a:solidFill>
              <a:srgbClr val="BF9C00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315;p36">
              <a:extLst>
                <a:ext uri="{FF2B5EF4-FFF2-40B4-BE49-F238E27FC236}">
                  <a16:creationId xmlns:a16="http://schemas.microsoft.com/office/drawing/2014/main" id="{223A7686-9228-EA10-72FC-42DB45A17788}"/>
                </a:ext>
              </a:extLst>
            </p:cNvPr>
            <p:cNvSpPr/>
            <p:nvPr/>
          </p:nvSpPr>
          <p:spPr>
            <a:xfrm>
              <a:off x="4423790" y="2612547"/>
              <a:ext cx="64008" cy="228600"/>
            </a:xfrm>
            <a:prstGeom prst="rect">
              <a:avLst/>
            </a:prstGeom>
            <a:solidFill>
              <a:srgbClr val="00833C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316;p36">
              <a:extLst>
                <a:ext uri="{FF2B5EF4-FFF2-40B4-BE49-F238E27FC236}">
                  <a16:creationId xmlns:a16="http://schemas.microsoft.com/office/drawing/2014/main" id="{33242959-CB13-8D7B-DD7F-966BA3CFF305}"/>
                </a:ext>
              </a:extLst>
            </p:cNvPr>
            <p:cNvSpPr/>
            <p:nvPr/>
          </p:nvSpPr>
          <p:spPr>
            <a:xfrm>
              <a:off x="4541647" y="2612393"/>
              <a:ext cx="64008" cy="228600"/>
            </a:xfrm>
            <a:prstGeom prst="rect">
              <a:avLst/>
            </a:prstGeom>
            <a:solidFill>
              <a:srgbClr val="548135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4" name="Google Shape;317;p36">
              <a:extLst>
                <a:ext uri="{FF2B5EF4-FFF2-40B4-BE49-F238E27FC236}">
                  <a16:creationId xmlns:a16="http://schemas.microsoft.com/office/drawing/2014/main" id="{4AAC94B6-3325-DA3C-8B1B-766F3C7BDC72}"/>
                </a:ext>
              </a:extLst>
            </p:cNvPr>
            <p:cNvCxnSpPr>
              <a:cxnSpLocks/>
            </p:cNvCxnSpPr>
            <p:nvPr/>
          </p:nvCxnSpPr>
          <p:spPr>
            <a:xfrm>
              <a:off x="4392636" y="2725170"/>
              <a:ext cx="599592" cy="0"/>
            </a:xfrm>
            <a:prstGeom prst="straightConnector1">
              <a:avLst/>
            </a:prstGeom>
            <a:noFill/>
            <a:ln w="1905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cxnSp>
        <p:nvCxnSpPr>
          <p:cNvPr id="6" name="Google Shape;317;p36">
            <a:extLst>
              <a:ext uri="{FF2B5EF4-FFF2-40B4-BE49-F238E27FC236}">
                <a16:creationId xmlns:a16="http://schemas.microsoft.com/office/drawing/2014/main" id="{11B701C4-9452-4048-090D-A954C533E478}"/>
              </a:ext>
            </a:extLst>
          </p:cNvPr>
          <p:cNvCxnSpPr>
            <a:cxnSpLocks/>
          </p:cNvCxnSpPr>
          <p:nvPr/>
        </p:nvCxnSpPr>
        <p:spPr>
          <a:xfrm flipH="1">
            <a:off x="4289908" y="2409297"/>
            <a:ext cx="599592" cy="0"/>
          </a:xfrm>
          <a:prstGeom prst="straightConnector1">
            <a:avLst/>
          </a:prstGeom>
          <a:noFill/>
          <a:ln w="19050" cap="flat" cmpd="sng">
            <a:solidFill>
              <a:srgbClr val="7030A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3" name="Rectangle: Rounded Corners 142">
            <a:extLst>
              <a:ext uri="{FF2B5EF4-FFF2-40B4-BE49-F238E27FC236}">
                <a16:creationId xmlns:a16="http://schemas.microsoft.com/office/drawing/2014/main" id="{D7A9AC07-B10F-0FB6-9F0A-6699A0CE060D}"/>
              </a:ext>
            </a:extLst>
          </p:cNvPr>
          <p:cNvSpPr/>
          <p:nvPr/>
        </p:nvSpPr>
        <p:spPr>
          <a:xfrm>
            <a:off x="3794339" y="3727505"/>
            <a:ext cx="1755317" cy="604123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synchronization </a:t>
            </a:r>
          </a:p>
        </p:txBody>
      </p:sp>
      <p:pic>
        <p:nvPicPr>
          <p:cNvPr id="144" name="Picture 4">
            <a:extLst>
              <a:ext uri="{FF2B5EF4-FFF2-40B4-BE49-F238E27FC236}">
                <a16:creationId xmlns:a16="http://schemas.microsoft.com/office/drawing/2014/main" id="{57C9EBAD-0A33-588F-BFBD-303CC8EE5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495" y="2725375"/>
            <a:ext cx="962290" cy="96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03E2E5F2-17E2-C962-04E8-2DF4BDB043F1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69467" y="2997370"/>
            <a:ext cx="468594" cy="54546"/>
          </a:xfrm>
          <a:prstGeom prst="bentConnector3">
            <a:avLst>
              <a:gd name="adj1" fmla="val -12335"/>
            </a:avLst>
          </a:prstGeom>
          <a:noFill/>
          <a:ln w="19050" cap="flat" cmpd="sng" algn="ctr">
            <a:solidFill>
              <a:srgbClr val="7030A0"/>
            </a:solidFill>
            <a:prstDash val="solid"/>
            <a:tailEnd type="triangle" w="sm" len="sm"/>
          </a:ln>
          <a:effectLst/>
        </p:spPr>
      </p:cxnSp>
      <p:cxnSp>
        <p:nvCxnSpPr>
          <p:cNvPr id="157" name="Connector: Elbow 156">
            <a:extLst>
              <a:ext uri="{FF2B5EF4-FFF2-40B4-BE49-F238E27FC236}">
                <a16:creationId xmlns:a16="http://schemas.microsoft.com/office/drawing/2014/main" id="{F9F0C7A8-C200-F2D9-5EED-F2D6267E254E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65094" y="4012064"/>
            <a:ext cx="468594" cy="54546"/>
          </a:xfrm>
          <a:prstGeom prst="bentConnector3">
            <a:avLst>
              <a:gd name="adj1" fmla="val -12335"/>
            </a:avLst>
          </a:prstGeom>
          <a:noFill/>
          <a:ln w="19050" cap="flat" cmpd="sng" algn="ctr">
            <a:solidFill>
              <a:srgbClr val="7030A0"/>
            </a:solidFill>
            <a:prstDash val="solid"/>
            <a:tailEnd type="triangle" w="sm" len="sm"/>
          </a:ln>
          <a:effectLst/>
        </p:spPr>
      </p:cxn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A0347C02-38DF-CEA4-1652-4838A98260EE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54556" y="3494044"/>
            <a:ext cx="468594" cy="54546"/>
          </a:xfrm>
          <a:prstGeom prst="bentConnector3">
            <a:avLst>
              <a:gd name="adj1" fmla="val -12335"/>
            </a:avLst>
          </a:prstGeom>
          <a:noFill/>
          <a:ln w="19050" cap="flat" cmpd="sng" algn="ctr">
            <a:solidFill>
              <a:srgbClr val="7030A0"/>
            </a:solidFill>
            <a:prstDash val="solid"/>
            <a:tailEnd type="triangle" w="sm" len="sm"/>
          </a:ln>
          <a:effectLst/>
        </p:spPr>
      </p:cxnSp>
      <p:cxnSp>
        <p:nvCxnSpPr>
          <p:cNvPr id="159" name="Connector: Elbow 158">
            <a:extLst>
              <a:ext uri="{FF2B5EF4-FFF2-40B4-BE49-F238E27FC236}">
                <a16:creationId xmlns:a16="http://schemas.microsoft.com/office/drawing/2014/main" id="{01E8AE51-4C6A-E424-112A-F4F989E4B85D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24811" y="2997371"/>
            <a:ext cx="468594" cy="54546"/>
          </a:xfrm>
          <a:prstGeom prst="bentConnector3">
            <a:avLst>
              <a:gd name="adj1" fmla="val -12335"/>
            </a:avLst>
          </a:prstGeom>
          <a:noFill/>
          <a:ln w="19050" cap="flat" cmpd="sng" algn="ctr">
            <a:solidFill>
              <a:srgbClr val="7030A0"/>
            </a:solidFill>
            <a:prstDash val="solid"/>
            <a:tailEnd type="triangle" w="sm" len="sm"/>
          </a:ln>
          <a:effectLst/>
        </p:spPr>
      </p:cxnSp>
      <p:cxnSp>
        <p:nvCxnSpPr>
          <p:cNvPr id="160" name="Connector: Elbow 159">
            <a:extLst>
              <a:ext uri="{FF2B5EF4-FFF2-40B4-BE49-F238E27FC236}">
                <a16:creationId xmlns:a16="http://schemas.microsoft.com/office/drawing/2014/main" id="{C3545B35-D5D2-C157-F6D0-9B84DF46AEDC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20438" y="4012065"/>
            <a:ext cx="468594" cy="54546"/>
          </a:xfrm>
          <a:prstGeom prst="bentConnector3">
            <a:avLst>
              <a:gd name="adj1" fmla="val -12335"/>
            </a:avLst>
          </a:prstGeom>
          <a:noFill/>
          <a:ln w="19050" cap="flat" cmpd="sng" algn="ctr">
            <a:solidFill>
              <a:srgbClr val="7030A0"/>
            </a:solidFill>
            <a:prstDash val="solid"/>
            <a:tailEnd type="triangle" w="sm" len="sm"/>
          </a:ln>
          <a:effectLst/>
        </p:spPr>
      </p:cxnSp>
      <p:cxnSp>
        <p:nvCxnSpPr>
          <p:cNvPr id="161" name="Connector: Elbow 160">
            <a:extLst>
              <a:ext uri="{FF2B5EF4-FFF2-40B4-BE49-F238E27FC236}">
                <a16:creationId xmlns:a16="http://schemas.microsoft.com/office/drawing/2014/main" id="{4A57D8A9-74DB-4229-C73D-7AE96D9260E3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09900" y="3494045"/>
            <a:ext cx="468594" cy="54546"/>
          </a:xfrm>
          <a:prstGeom prst="bentConnector3">
            <a:avLst>
              <a:gd name="adj1" fmla="val -12335"/>
            </a:avLst>
          </a:prstGeom>
          <a:noFill/>
          <a:ln w="19050" cap="flat" cmpd="sng" algn="ctr">
            <a:solidFill>
              <a:srgbClr val="7030A0"/>
            </a:solidFill>
            <a:prstDash val="solid"/>
            <a:tailEnd type="triangle" w="sm" len="sm"/>
          </a:ln>
          <a:effectLst/>
        </p:spPr>
      </p:cxnSp>
      <p:pic>
        <p:nvPicPr>
          <p:cNvPr id="162" name="Picture 2">
            <a:extLst>
              <a:ext uri="{FF2B5EF4-FFF2-40B4-BE49-F238E27FC236}">
                <a16:creationId xmlns:a16="http://schemas.microsoft.com/office/drawing/2014/main" id="{462622C2-BBD2-7F60-EAB3-0C3864944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516" y="2428187"/>
            <a:ext cx="1528726" cy="15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Rectangle: Rounded Corners 162">
            <a:extLst>
              <a:ext uri="{FF2B5EF4-FFF2-40B4-BE49-F238E27FC236}">
                <a16:creationId xmlns:a16="http://schemas.microsoft.com/office/drawing/2014/main" id="{525FF0A9-F6F1-0B27-34B7-48B2D58A577D}"/>
              </a:ext>
            </a:extLst>
          </p:cNvPr>
          <p:cNvSpPr/>
          <p:nvPr/>
        </p:nvSpPr>
        <p:spPr>
          <a:xfrm>
            <a:off x="3610170" y="4012425"/>
            <a:ext cx="2083418" cy="55660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14300" algn="ctr"/>
            <a:r>
              <a:rPr lang="en-US" sz="180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to split workload?</a:t>
            </a:r>
            <a:endParaRPr lang="en-US" sz="1800">
              <a:solidFill>
                <a:srgbClr val="1F1F1F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202EC2-0888-CDA3-9AB1-C1181E06C1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FB3115-9637-122B-91F6-F42219030148}"/>
              </a:ext>
            </a:extLst>
          </p:cNvPr>
          <p:cNvGrpSpPr/>
          <p:nvPr/>
        </p:nvGrpSpPr>
        <p:grpSpPr>
          <a:xfrm>
            <a:off x="6359663" y="3255122"/>
            <a:ext cx="776694" cy="521902"/>
            <a:chOff x="6359663" y="3255122"/>
            <a:chExt cx="776694" cy="521902"/>
          </a:xfrm>
        </p:grpSpPr>
        <p:pic>
          <p:nvPicPr>
            <p:cNvPr id="7" name="Graphic 6" descr="Laptop">
              <a:extLst>
                <a:ext uri="{FF2B5EF4-FFF2-40B4-BE49-F238E27FC236}">
                  <a16:creationId xmlns:a16="http://schemas.microsoft.com/office/drawing/2014/main" id="{2EBB60AD-702C-CA93-B316-89262F0DC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359663" y="3255122"/>
              <a:ext cx="520700" cy="5207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FFDB881-D43C-47B9-9A10-6E24F42F91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06221" y="3546888"/>
              <a:ext cx="230136" cy="2301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F3E670B-F5E0-C547-AEA0-445B7A59D06F}"/>
              </a:ext>
            </a:extLst>
          </p:cNvPr>
          <p:cNvGrpSpPr/>
          <p:nvPr/>
        </p:nvGrpSpPr>
        <p:grpSpPr>
          <a:xfrm>
            <a:off x="2374944" y="3336981"/>
            <a:ext cx="531854" cy="588050"/>
            <a:chOff x="2374944" y="3336981"/>
            <a:chExt cx="531854" cy="588050"/>
          </a:xfrm>
        </p:grpSpPr>
        <p:pic>
          <p:nvPicPr>
            <p:cNvPr id="5" name="Graphic 4" descr="Smart Phone">
              <a:extLst>
                <a:ext uri="{FF2B5EF4-FFF2-40B4-BE49-F238E27FC236}">
                  <a16:creationId xmlns:a16="http://schemas.microsoft.com/office/drawing/2014/main" id="{C844E946-92F6-D5F3-C5EA-FF8D20442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516273" y="3336981"/>
              <a:ext cx="390525" cy="3905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E4D119A-DEA5-EF77-66D8-4D1AA4BCB6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4944" y="3694894"/>
              <a:ext cx="230137" cy="230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44993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6.17284E-7 L -0.05364 -6.17284E-7 C -0.07777 -6.17284E-7 -0.10711 0.03333 -0.10711 0.0608 L -0.10711 0.12161 " pathEditMode="relative" rAng="0" ptsTypes="AAAA">
                                      <p:cBhvr>
                                        <p:cTn id="1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65" y="608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09877E-6 L 0.05625 2.09877E-6 C 0.0816 2.09877E-6 0.11267 0.03333 0.11267 0.06049 L 0.11267 0.12129 " pathEditMode="relative" rAng="0" ptsTypes="AAAA">
                                      <p:cBhvr>
                                        <p:cTn id="1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25" y="604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2 -3.33333E-6 L -0.05348 -3.33333E-6 C -0.07761 -3.33333E-6 -0.10677 0.05895 -0.10677 0.1071 L -0.10677 0.21636 " pathEditMode="relative" rAng="0" ptsTypes="AAAA">
                                      <p:cBhvr>
                                        <p:cTn id="31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65" y="10802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7.40741E-7 L 0.05608 7.40741E-7 C 0.08125 7.40741E-7 0.11233 0.05957 0.11233 0.10772 L 0.11233 0.21636 " pathEditMode="relative" rAng="0" ptsTypes="AAAA">
                                      <p:cBhvr>
                                        <p:cTn id="33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08" y="10802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5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3.33333E-6 L -0.05399 -3.33333E-6 C -0.07812 -3.33333E-6 -0.10764 0.08858 -0.10764 0.16019 L -0.10764 0.32068 " pathEditMode="relative" rAng="0" ptsTypes="AAAA">
                                      <p:cBhvr>
                                        <p:cTn id="42" dur="2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82" y="16019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6.17284E-7 L 0.05625 -6.17284E-7 C 0.08177 -6.17284E-7 0.11354 0.08765 0.11354 0.15926 L 0.11354 0.31883 " pathEditMode="relative" rAng="0" ptsTypes="AAAA">
                                      <p:cBhvr>
                                        <p:cTn id="44" dur="2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94" y="1592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  <p:bldP spid="143" grpId="1" animBg="1"/>
      <p:bldP spid="16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9BA2-656E-FDBC-8774-E763606C4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Observation - Heterogeneity Impacts on Training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9B257529-2705-BD41-F659-5497C3C79C4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2857981"/>
              </p:ext>
            </p:extLst>
          </p:nvPr>
        </p:nvGraphicFramePr>
        <p:xfrm>
          <a:off x="582929" y="2301110"/>
          <a:ext cx="4000340" cy="21793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AC9B9A0-34BA-28C3-29BD-B9617771E4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8520600" cy="3302700"/>
          </a:xfrm>
        </p:spPr>
        <p:txBody>
          <a:bodyPr/>
          <a:lstStyle/>
          <a:p>
            <a:pPr marL="0" indent="0" algn="ctr"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Factors: communication, processing, model splitting</a:t>
            </a:r>
          </a:p>
          <a:p>
            <a:pPr marL="0" indent="0" algn="ctr">
              <a:buNone/>
            </a:pPr>
            <a:r>
              <a:rPr lang="en-US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Trade-off: less compute, more transfer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7F0E7437-0886-44E2-8CA6-31D11CF72E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0415367"/>
              </p:ext>
            </p:extLst>
          </p:nvPr>
        </p:nvGraphicFramePr>
        <p:xfrm>
          <a:off x="4831961" y="2301110"/>
          <a:ext cx="4000339" cy="21793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C1C109E-CCC7-B5DD-316C-4EB89163B0CF}"/>
              </a:ext>
            </a:extLst>
          </p:cNvPr>
          <p:cNvSpPr/>
          <p:nvPr/>
        </p:nvSpPr>
        <p:spPr>
          <a:xfrm>
            <a:off x="1455447" y="3286738"/>
            <a:ext cx="6410904" cy="421503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14300" algn="ctr"/>
            <a:r>
              <a:rPr lang="en-US" sz="180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Dynamic offloading is the key for optimal training time</a:t>
            </a:r>
            <a:endParaRPr lang="en-US" sz="1800">
              <a:solidFill>
                <a:srgbClr val="1F1F1F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904E7D-6CA1-BFAC-7A52-DB3FA6AE25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35C8FCD-1E11-8FA1-C283-C49E34F3962A}"/>
              </a:ext>
            </a:extLst>
          </p:cNvPr>
          <p:cNvSpPr/>
          <p:nvPr/>
        </p:nvSpPr>
        <p:spPr>
          <a:xfrm>
            <a:off x="3518319" y="4663217"/>
            <a:ext cx="2440419" cy="403255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800">
                <a:solidFill>
                  <a:srgbClr val="1F1F1F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Minimum training time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F349F1E-3B0D-B715-5352-67EB6D5CF7D6}"/>
              </a:ext>
            </a:extLst>
          </p:cNvPr>
          <p:cNvGrpSpPr/>
          <p:nvPr/>
        </p:nvGrpSpPr>
        <p:grpSpPr>
          <a:xfrm>
            <a:off x="2700811" y="3972494"/>
            <a:ext cx="4947449" cy="690724"/>
            <a:chOff x="-5282643" y="1594229"/>
            <a:chExt cx="16069050" cy="742005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C73AEF0-6ED1-DB66-02C3-3EB44242F66B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H="1" flipV="1">
              <a:off x="-5282643" y="1594229"/>
              <a:ext cx="6618399" cy="742005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3365124C-0F18-7965-3BEB-99E203210CC5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flipV="1">
              <a:off x="1335756" y="1639764"/>
              <a:ext cx="9450651" cy="696469"/>
            </a:xfrm>
            <a:prstGeom prst="straightConnector1">
              <a:avLst/>
            </a:prstGeom>
            <a:ln w="19050">
              <a:solidFill>
                <a:schemeClr val="accent1">
                  <a:lumMod val="75000"/>
                </a:schemeClr>
              </a:solidFill>
              <a:prstDash val="dash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5206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CB803B1C-218A-3F98-F394-FD3DB7E8E730}"/>
              </a:ext>
            </a:extLst>
          </p:cNvPr>
          <p:cNvCxnSpPr>
            <a:cxnSpLocks/>
            <a:stCxn id="51" idx="3"/>
            <a:endCxn id="50" idx="1"/>
          </p:cNvCxnSpPr>
          <p:nvPr/>
        </p:nvCxnSpPr>
        <p:spPr>
          <a:xfrm flipV="1">
            <a:off x="2181605" y="3099539"/>
            <a:ext cx="2220035" cy="2899"/>
          </a:xfrm>
          <a:prstGeom prst="straightConnector1">
            <a:avLst/>
          </a:prstGeom>
          <a:ln>
            <a:solidFill>
              <a:srgbClr val="00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E699BA2-656E-FDBC-8774-E763606C4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Training Workflow - </a:t>
            </a:r>
            <a:r>
              <a:rPr lang="en-US">
                <a:effectLst/>
              </a:rPr>
              <a:t>Agent Pairing</a:t>
            </a:r>
            <a:endParaRPr lang="en-US"/>
          </a:p>
        </p:txBody>
      </p:sp>
      <p:pic>
        <p:nvPicPr>
          <p:cNvPr id="15" name="Graphic 14" descr="Laptop">
            <a:extLst>
              <a:ext uri="{FF2B5EF4-FFF2-40B4-BE49-F238E27FC236}">
                <a16:creationId xmlns:a16="http://schemas.microsoft.com/office/drawing/2014/main" id="{81300FB4-79B0-C487-9B75-DF18D87E39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87207" y="1760212"/>
            <a:ext cx="520700" cy="520700"/>
          </a:xfrm>
          <a:prstGeom prst="rect">
            <a:avLst/>
          </a:prstGeom>
        </p:spPr>
      </p:pic>
      <p:pic>
        <p:nvPicPr>
          <p:cNvPr id="18" name="Graphic 17" descr="Smart Phone">
            <a:extLst>
              <a:ext uri="{FF2B5EF4-FFF2-40B4-BE49-F238E27FC236}">
                <a16:creationId xmlns:a16="http://schemas.microsoft.com/office/drawing/2014/main" id="{B2366225-BB5F-C9D6-E898-A5813A262F2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818614" y="1817525"/>
            <a:ext cx="390525" cy="390525"/>
          </a:xfrm>
          <a:prstGeom prst="rect">
            <a:avLst/>
          </a:prstGeom>
        </p:spPr>
      </p:pic>
      <p:pic>
        <p:nvPicPr>
          <p:cNvPr id="35" name="Graphic 34" descr="Smart Phone">
            <a:extLst>
              <a:ext uri="{FF2B5EF4-FFF2-40B4-BE49-F238E27FC236}">
                <a16:creationId xmlns:a16="http://schemas.microsoft.com/office/drawing/2014/main" id="{8CCE6691-8E60-4FCD-0ED4-8931D8ADD2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09312" y="3885820"/>
            <a:ext cx="390525" cy="363080"/>
          </a:xfrm>
          <a:prstGeom prst="rect">
            <a:avLst/>
          </a:prstGeom>
        </p:spPr>
      </p:pic>
      <p:pic>
        <p:nvPicPr>
          <p:cNvPr id="50" name="Graphic 49" descr="Laptop">
            <a:extLst>
              <a:ext uri="{FF2B5EF4-FFF2-40B4-BE49-F238E27FC236}">
                <a16:creationId xmlns:a16="http://schemas.microsoft.com/office/drawing/2014/main" id="{84E817FF-69D6-FE78-6F0B-29C20939C2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01640" y="2839189"/>
            <a:ext cx="520700" cy="520700"/>
          </a:xfrm>
          <a:prstGeom prst="rect">
            <a:avLst/>
          </a:prstGeom>
        </p:spPr>
      </p:pic>
      <p:pic>
        <p:nvPicPr>
          <p:cNvPr id="51" name="Graphic 50" descr="Smart Phone">
            <a:extLst>
              <a:ext uri="{FF2B5EF4-FFF2-40B4-BE49-F238E27FC236}">
                <a16:creationId xmlns:a16="http://schemas.microsoft.com/office/drawing/2014/main" id="{CE8628C1-9410-4C7A-4904-8DD61853812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791080" y="2907175"/>
            <a:ext cx="390525" cy="390525"/>
          </a:xfrm>
          <a:prstGeom prst="rect">
            <a:avLst/>
          </a:prstGeom>
        </p:spPr>
      </p:pic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2328500D-813D-E7CA-4173-22C4C2F85D7F}"/>
              </a:ext>
            </a:extLst>
          </p:cNvPr>
          <p:cNvCxnSpPr>
            <a:cxnSpLocks/>
          </p:cNvCxnSpPr>
          <p:nvPr/>
        </p:nvCxnSpPr>
        <p:spPr>
          <a:xfrm>
            <a:off x="2236673" y="2016675"/>
            <a:ext cx="2118453" cy="6786"/>
          </a:xfrm>
          <a:prstGeom prst="line">
            <a:avLst/>
          </a:prstGeom>
          <a:noFill/>
          <a:ln w="9525" cap="sq" cmpd="sng" algn="ctr">
            <a:solidFill>
              <a:srgbClr val="1F497D">
                <a:lumMod val="60000"/>
                <a:lumOff val="40000"/>
              </a:srgbClr>
            </a:solidFill>
            <a:prstDash val="lgDashDot"/>
            <a:miter lim="800000"/>
          </a:ln>
          <a:effectLst/>
        </p:spPr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7481E51-7945-FC37-51FE-43355975969B}"/>
              </a:ext>
            </a:extLst>
          </p:cNvPr>
          <p:cNvCxnSpPr>
            <a:cxnSpLocks/>
          </p:cNvCxnSpPr>
          <p:nvPr/>
        </p:nvCxnSpPr>
        <p:spPr>
          <a:xfrm>
            <a:off x="2166403" y="3099539"/>
            <a:ext cx="2220804" cy="3725"/>
          </a:xfrm>
          <a:prstGeom prst="line">
            <a:avLst/>
          </a:prstGeom>
          <a:noFill/>
          <a:ln w="9525" cap="sq" cmpd="sng" algn="ctr">
            <a:solidFill>
              <a:srgbClr val="1F497D">
                <a:lumMod val="60000"/>
                <a:lumOff val="40000"/>
              </a:srgbClr>
            </a:solidFill>
            <a:prstDash val="lgDashDot"/>
            <a:miter lim="800000"/>
          </a:ln>
          <a:effectLst/>
        </p:spPr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DBE1AA8-BD65-8812-BB11-FC37C9230570}"/>
              </a:ext>
            </a:extLst>
          </p:cNvPr>
          <p:cNvGrpSpPr/>
          <p:nvPr/>
        </p:nvGrpSpPr>
        <p:grpSpPr>
          <a:xfrm>
            <a:off x="1637923" y="1845171"/>
            <a:ext cx="195893" cy="246221"/>
            <a:chOff x="3183470" y="1827513"/>
            <a:chExt cx="195893" cy="246221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B2770F2F-4FFF-D8DD-2990-E7BF0309FE85}"/>
                </a:ext>
              </a:extLst>
            </p:cNvPr>
            <p:cNvSpPr txBox="1"/>
            <p:nvPr/>
          </p:nvSpPr>
          <p:spPr>
            <a:xfrm>
              <a:off x="3183470" y="1827513"/>
              <a:ext cx="195893" cy="246221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DA1709A6-A6C3-E2D8-4338-42BAF1523ADF}"/>
                </a:ext>
              </a:extLst>
            </p:cNvPr>
            <p:cNvSpPr txBox="1"/>
            <p:nvPr/>
          </p:nvSpPr>
          <p:spPr>
            <a:xfrm>
              <a:off x="3240905" y="1874579"/>
              <a:ext cx="123256" cy="164592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8CA1785-88DB-CB81-1B66-AA9126F42B8D}"/>
              </a:ext>
            </a:extLst>
          </p:cNvPr>
          <p:cNvGrpSpPr/>
          <p:nvPr/>
        </p:nvGrpSpPr>
        <p:grpSpPr>
          <a:xfrm>
            <a:off x="1644258" y="2915591"/>
            <a:ext cx="195893" cy="246221"/>
            <a:chOff x="3189805" y="2897933"/>
            <a:chExt cx="195893" cy="246221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3F8179A-F9F0-A5E3-CF8E-09C748FBCE74}"/>
                </a:ext>
              </a:extLst>
            </p:cNvPr>
            <p:cNvSpPr txBox="1"/>
            <p:nvPr/>
          </p:nvSpPr>
          <p:spPr>
            <a:xfrm>
              <a:off x="3189805" y="2897933"/>
              <a:ext cx="195893" cy="246221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3A323E9E-D7FD-C189-4F31-36AD6B83B1CE}"/>
                </a:ext>
              </a:extLst>
            </p:cNvPr>
            <p:cNvSpPr txBox="1"/>
            <p:nvPr/>
          </p:nvSpPr>
          <p:spPr>
            <a:xfrm>
              <a:off x="3247240" y="2944999"/>
              <a:ext cx="123256" cy="164592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2359F6E-5106-CB6E-3055-C32895ED4C00}"/>
              </a:ext>
            </a:extLst>
          </p:cNvPr>
          <p:cNvGrpSpPr/>
          <p:nvPr/>
        </p:nvGrpSpPr>
        <p:grpSpPr>
          <a:xfrm>
            <a:off x="2921116" y="4089608"/>
            <a:ext cx="195893" cy="246221"/>
            <a:chOff x="4472062" y="3837818"/>
            <a:chExt cx="195893" cy="246221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C1A9996-847F-CF6C-4A7B-7630E4DC770A}"/>
                </a:ext>
              </a:extLst>
            </p:cNvPr>
            <p:cNvSpPr txBox="1"/>
            <p:nvPr/>
          </p:nvSpPr>
          <p:spPr>
            <a:xfrm>
              <a:off x="4472062" y="3837818"/>
              <a:ext cx="195893" cy="246221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83F7842-C6DC-257B-A2ED-7E6B0AC7B520}"/>
                </a:ext>
              </a:extLst>
            </p:cNvPr>
            <p:cNvSpPr txBox="1"/>
            <p:nvPr/>
          </p:nvSpPr>
          <p:spPr>
            <a:xfrm>
              <a:off x="4529497" y="3884884"/>
              <a:ext cx="123256" cy="164592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79451CBD-2079-70EB-6C9A-2AECB54DCAD5}"/>
              </a:ext>
            </a:extLst>
          </p:cNvPr>
          <p:cNvGrpSpPr/>
          <p:nvPr/>
        </p:nvGrpSpPr>
        <p:grpSpPr>
          <a:xfrm>
            <a:off x="4824393" y="2853318"/>
            <a:ext cx="195893" cy="246221"/>
            <a:chOff x="7578860" y="2804404"/>
            <a:chExt cx="195893" cy="246221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2EDB420-0591-9E23-D6E3-91FE28C40B06}"/>
                </a:ext>
              </a:extLst>
            </p:cNvPr>
            <p:cNvSpPr txBox="1"/>
            <p:nvPr/>
          </p:nvSpPr>
          <p:spPr>
            <a:xfrm>
              <a:off x="7578860" y="2804404"/>
              <a:ext cx="195893" cy="246221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6650AB0-B8ED-F2B1-18E4-CC190FD440A0}"/>
                </a:ext>
              </a:extLst>
            </p:cNvPr>
            <p:cNvSpPr txBox="1"/>
            <p:nvPr/>
          </p:nvSpPr>
          <p:spPr>
            <a:xfrm>
              <a:off x="7639256" y="2846988"/>
              <a:ext cx="123256" cy="164592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E3728D4-4DB2-11F9-D29D-8743B6DF939B}"/>
              </a:ext>
            </a:extLst>
          </p:cNvPr>
          <p:cNvGrpSpPr/>
          <p:nvPr/>
        </p:nvGrpSpPr>
        <p:grpSpPr>
          <a:xfrm>
            <a:off x="4816318" y="1772844"/>
            <a:ext cx="195893" cy="246221"/>
            <a:chOff x="7582562" y="1730850"/>
            <a:chExt cx="195893" cy="246221"/>
          </a:xfrm>
        </p:grpSpPr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156B692A-4CB1-D2EA-3BFF-ECA3405D0AC8}"/>
                </a:ext>
              </a:extLst>
            </p:cNvPr>
            <p:cNvSpPr txBox="1"/>
            <p:nvPr/>
          </p:nvSpPr>
          <p:spPr>
            <a:xfrm>
              <a:off x="7582562" y="1730850"/>
              <a:ext cx="195893" cy="246221"/>
            </a:xfrm>
            <a:prstGeom prst="rect">
              <a:avLst/>
            </a:prstGeom>
            <a:noFill/>
            <a:ln w="9525" cap="flat" cmpd="sng" algn="ctr">
              <a:noFill/>
              <a:prstDash val="solid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Tahoma" panose="020B0604030504040204" pitchFamily="34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AADEFFD8-0D20-470F-9BDC-CF443B9D33B1}"/>
                </a:ext>
              </a:extLst>
            </p:cNvPr>
            <p:cNvSpPr txBox="1"/>
            <p:nvPr/>
          </p:nvSpPr>
          <p:spPr>
            <a:xfrm>
              <a:off x="7639256" y="1773080"/>
              <a:ext cx="123256" cy="164592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436BB42E-4B7C-96F6-1657-4C8A5F0C5525}"/>
              </a:ext>
            </a:extLst>
          </p:cNvPr>
          <p:cNvCxnSpPr>
            <a:cxnSpLocks/>
            <a:stCxn id="18" idx="3"/>
            <a:endCxn id="15" idx="1"/>
          </p:cNvCxnSpPr>
          <p:nvPr/>
        </p:nvCxnSpPr>
        <p:spPr>
          <a:xfrm>
            <a:off x="2209139" y="2012788"/>
            <a:ext cx="2178068" cy="7774"/>
          </a:xfrm>
          <a:prstGeom prst="straightConnector1">
            <a:avLst/>
          </a:prstGeom>
          <a:ln>
            <a:solidFill>
              <a:srgbClr val="00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D288B1D8-3670-6009-0294-8012A246253D}"/>
              </a:ext>
            </a:extLst>
          </p:cNvPr>
          <p:cNvCxnSpPr>
            <a:cxnSpLocks/>
            <a:stCxn id="18" idx="3"/>
            <a:endCxn id="50" idx="1"/>
          </p:cNvCxnSpPr>
          <p:nvPr/>
        </p:nvCxnSpPr>
        <p:spPr>
          <a:xfrm>
            <a:off x="2209139" y="2012788"/>
            <a:ext cx="2192501" cy="1086751"/>
          </a:xfrm>
          <a:prstGeom prst="straightConnector1">
            <a:avLst/>
          </a:prstGeom>
          <a:ln>
            <a:solidFill>
              <a:srgbClr val="00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8E64FBFF-159B-7EAC-E650-8513E5BD549B}"/>
              </a:ext>
            </a:extLst>
          </p:cNvPr>
          <p:cNvCxnSpPr>
            <a:cxnSpLocks/>
            <a:stCxn id="51" idx="3"/>
            <a:endCxn id="35" idx="1"/>
          </p:cNvCxnSpPr>
          <p:nvPr/>
        </p:nvCxnSpPr>
        <p:spPr>
          <a:xfrm>
            <a:off x="2181605" y="3102438"/>
            <a:ext cx="927707" cy="964922"/>
          </a:xfrm>
          <a:prstGeom prst="straightConnector1">
            <a:avLst/>
          </a:prstGeom>
          <a:ln>
            <a:solidFill>
              <a:srgbClr val="00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CC530220-3F7A-8347-213E-CA77E73F72AE}"/>
              </a:ext>
            </a:extLst>
          </p:cNvPr>
          <p:cNvCxnSpPr>
            <a:cxnSpLocks/>
            <a:stCxn id="35" idx="3"/>
            <a:endCxn id="50" idx="1"/>
          </p:cNvCxnSpPr>
          <p:nvPr/>
        </p:nvCxnSpPr>
        <p:spPr>
          <a:xfrm flipV="1">
            <a:off x="3499837" y="3099539"/>
            <a:ext cx="901803" cy="967821"/>
          </a:xfrm>
          <a:prstGeom prst="straightConnector1">
            <a:avLst/>
          </a:prstGeom>
          <a:ln>
            <a:solidFill>
              <a:srgbClr val="00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377591DB-194C-9539-A9F6-15E24EE0FC43}"/>
              </a:ext>
            </a:extLst>
          </p:cNvPr>
          <p:cNvCxnSpPr>
            <a:cxnSpLocks/>
            <a:stCxn id="50" idx="0"/>
            <a:endCxn id="15" idx="2"/>
          </p:cNvCxnSpPr>
          <p:nvPr/>
        </p:nvCxnSpPr>
        <p:spPr>
          <a:xfrm flipH="1" flipV="1">
            <a:off x="4647557" y="2280912"/>
            <a:ext cx="14433" cy="558277"/>
          </a:xfrm>
          <a:prstGeom prst="straightConnector1">
            <a:avLst/>
          </a:prstGeom>
          <a:ln>
            <a:solidFill>
              <a:srgbClr val="00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4EA07A5-B1EB-F89A-17F1-0DFBA86D38CA}"/>
              </a:ext>
            </a:extLst>
          </p:cNvPr>
          <p:cNvCxnSpPr>
            <a:cxnSpLocks/>
          </p:cNvCxnSpPr>
          <p:nvPr/>
        </p:nvCxnSpPr>
        <p:spPr>
          <a:xfrm flipV="1">
            <a:off x="1992899" y="2230350"/>
            <a:ext cx="0" cy="676825"/>
          </a:xfrm>
          <a:prstGeom prst="straightConnector1">
            <a:avLst/>
          </a:prstGeom>
          <a:ln>
            <a:solidFill>
              <a:srgbClr val="00000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8" name="Picture 12">
            <a:extLst>
              <a:ext uri="{FF2B5EF4-FFF2-40B4-BE49-F238E27FC236}">
                <a16:creationId xmlns:a16="http://schemas.microsoft.com/office/drawing/2014/main" id="{69A13C64-B2F3-C04F-1872-21C37CFE7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867" y="1679941"/>
            <a:ext cx="170259" cy="17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12">
            <a:extLst>
              <a:ext uri="{FF2B5EF4-FFF2-40B4-BE49-F238E27FC236}">
                <a16:creationId xmlns:a16="http://schemas.microsoft.com/office/drawing/2014/main" id="{37DE0911-0451-DB81-F99B-7F72C726FE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915" y="2784005"/>
            <a:ext cx="170259" cy="17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2">
            <a:extLst>
              <a:ext uri="{FF2B5EF4-FFF2-40B4-BE49-F238E27FC236}">
                <a16:creationId xmlns:a16="http://schemas.microsoft.com/office/drawing/2014/main" id="{11DBE265-C0DA-2169-9D9E-19B60941D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274" y="2786829"/>
            <a:ext cx="170259" cy="17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89E1E250-D396-01C7-C6BA-E353B39FB177}"/>
              </a:ext>
            </a:extLst>
          </p:cNvPr>
          <p:cNvGrpSpPr/>
          <p:nvPr/>
        </p:nvGrpSpPr>
        <p:grpSpPr>
          <a:xfrm>
            <a:off x="1818614" y="1652152"/>
            <a:ext cx="381007" cy="175855"/>
            <a:chOff x="5264297" y="1577584"/>
            <a:chExt cx="381007" cy="175855"/>
          </a:xfrm>
        </p:grpSpPr>
        <p:pic>
          <p:nvPicPr>
            <p:cNvPr id="45" name="Picture 8">
              <a:extLst>
                <a:ext uri="{FF2B5EF4-FFF2-40B4-BE49-F238E27FC236}">
                  <a16:creationId xmlns:a16="http://schemas.microsoft.com/office/drawing/2014/main" id="{EF4A2542-BA7D-70CF-1EF2-C70E18E785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5476" y="1595598"/>
              <a:ext cx="139828" cy="139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259ECC94-EA28-F24D-B386-59FCE8FD68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4297" y="1577584"/>
              <a:ext cx="175855" cy="175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357B0DA-EEA4-3A96-651C-06A787880946}"/>
              </a:ext>
            </a:extLst>
          </p:cNvPr>
          <p:cNvGrpSpPr/>
          <p:nvPr/>
        </p:nvGrpSpPr>
        <p:grpSpPr>
          <a:xfrm>
            <a:off x="1818614" y="1652152"/>
            <a:ext cx="381007" cy="175855"/>
            <a:chOff x="5264297" y="1577584"/>
            <a:chExt cx="381007" cy="175855"/>
          </a:xfrm>
        </p:grpSpPr>
        <p:pic>
          <p:nvPicPr>
            <p:cNvPr id="48" name="Picture 8">
              <a:extLst>
                <a:ext uri="{FF2B5EF4-FFF2-40B4-BE49-F238E27FC236}">
                  <a16:creationId xmlns:a16="http://schemas.microsoft.com/office/drawing/2014/main" id="{C8406466-A040-5DFD-E6E5-8881D97148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5476" y="1595598"/>
              <a:ext cx="139828" cy="139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4">
              <a:extLst>
                <a:ext uri="{FF2B5EF4-FFF2-40B4-BE49-F238E27FC236}">
                  <a16:creationId xmlns:a16="http://schemas.microsoft.com/office/drawing/2014/main" id="{3240A46D-6F0D-B643-28E0-53C20AECF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4297" y="1577584"/>
              <a:ext cx="175855" cy="175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F37C65D-CC2E-83D6-60E6-C5B04982C538}"/>
              </a:ext>
            </a:extLst>
          </p:cNvPr>
          <p:cNvGrpSpPr/>
          <p:nvPr/>
        </p:nvGrpSpPr>
        <p:grpSpPr>
          <a:xfrm>
            <a:off x="1818614" y="1648373"/>
            <a:ext cx="381007" cy="175855"/>
            <a:chOff x="5264297" y="1577584"/>
            <a:chExt cx="381007" cy="175855"/>
          </a:xfrm>
        </p:grpSpPr>
        <p:pic>
          <p:nvPicPr>
            <p:cNvPr id="55" name="Picture 8">
              <a:extLst>
                <a:ext uri="{FF2B5EF4-FFF2-40B4-BE49-F238E27FC236}">
                  <a16:creationId xmlns:a16="http://schemas.microsoft.com/office/drawing/2014/main" id="{7B1649E9-9F66-C536-36CA-98344DFED4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5476" y="1595598"/>
              <a:ext cx="139828" cy="139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4">
              <a:extLst>
                <a:ext uri="{FF2B5EF4-FFF2-40B4-BE49-F238E27FC236}">
                  <a16:creationId xmlns:a16="http://schemas.microsoft.com/office/drawing/2014/main" id="{90AC111B-7114-006D-8E62-1C826511A1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4297" y="1577584"/>
              <a:ext cx="175855" cy="1758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5E1F3-A8DE-3118-63C0-ECEE4181E6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564235-B6B7-60CB-E8BA-0EC251148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478" y="2097768"/>
            <a:ext cx="230137" cy="23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31802AF-CE1E-70CF-430E-474345E90F66}"/>
              </a:ext>
            </a:extLst>
          </p:cNvPr>
          <p:cNvSpPr/>
          <p:nvPr/>
        </p:nvSpPr>
        <p:spPr>
          <a:xfrm>
            <a:off x="5317647" y="1686134"/>
            <a:ext cx="3757460" cy="2649695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Agents share processing speed and training time (slowest first).</a:t>
            </a:r>
          </a:p>
          <a:p>
            <a:pPr marL="342900" indent="-342900" algn="ctr">
              <a:buAutoNum type="arabicPeriod"/>
            </a:pPr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agent observe connection speed, estimates paired training time, send back estimated time</a:t>
            </a:r>
          </a:p>
          <a:p>
            <a:pPr marL="342900" indent="-342900" algn="ctr">
              <a:buAutoNum type="arabicPeriod"/>
            </a:pPr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Each agent choose a neighbor minimizing training time.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C72C6DF-32CD-2CDD-BC4B-4085E863C471}"/>
                  </a:ext>
                </a:extLst>
              </p:cNvPr>
              <p:cNvSpPr txBox="1"/>
              <p:nvPr/>
            </p:nvSpPr>
            <p:spPr>
              <a:xfrm>
                <a:off x="1449075" y="3250686"/>
                <a:ext cx="10665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30(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C72C6DF-32CD-2CDD-BC4B-4085E863C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9075" y="3250686"/>
                <a:ext cx="1066574" cy="307777"/>
              </a:xfrm>
              <a:prstGeom prst="rect">
                <a:avLst/>
              </a:prstGeom>
              <a:blipFill>
                <a:blip r:embed="rId11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1B4933-7F18-55B8-D842-B1CA5ABD3CA8}"/>
                  </a:ext>
                </a:extLst>
              </p:cNvPr>
              <p:cNvSpPr txBox="1"/>
              <p:nvPr/>
            </p:nvSpPr>
            <p:spPr>
              <a:xfrm>
                <a:off x="4190355" y="1417674"/>
                <a:ext cx="10665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F1B4933-7F18-55B8-D842-B1CA5ABD3C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0355" y="1417674"/>
                <a:ext cx="1066574" cy="307777"/>
              </a:xfrm>
              <a:prstGeom prst="rect">
                <a:avLst/>
              </a:prstGeom>
              <a:blipFill>
                <a:blip r:embed="rId12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CBCF36-EF5E-80E6-36C3-6FB10C1A03DF}"/>
                  </a:ext>
                </a:extLst>
              </p:cNvPr>
              <p:cNvSpPr txBox="1"/>
              <p:nvPr/>
            </p:nvSpPr>
            <p:spPr>
              <a:xfrm>
                <a:off x="4184867" y="3219010"/>
                <a:ext cx="106657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20(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CCBCF36-EF5E-80E6-36C3-6FB10C1A03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4867" y="3219010"/>
                <a:ext cx="1066574" cy="307777"/>
              </a:xfrm>
              <a:prstGeom prst="rect">
                <a:avLst/>
              </a:prstGeom>
              <a:blipFill>
                <a:blip r:embed="rId13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2AEDBB75-9AC6-CC8C-3C71-146B058F9E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404339"/>
              </p:ext>
            </p:extLst>
          </p:nvPr>
        </p:nvGraphicFramePr>
        <p:xfrm>
          <a:off x="68893" y="1174169"/>
          <a:ext cx="1554480" cy="18288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664489">
                  <a:extLst>
                    <a:ext uri="{9D8B030D-6E8A-4147-A177-3AD203B41FA5}">
                      <a16:colId xmlns:a16="http://schemas.microsoft.com/office/drawing/2014/main" val="1708145107"/>
                    </a:ext>
                  </a:extLst>
                </a:gridCol>
                <a:gridCol w="889991">
                  <a:extLst>
                    <a:ext uri="{9D8B030D-6E8A-4147-A177-3AD203B41FA5}">
                      <a16:colId xmlns:a16="http://schemas.microsoft.com/office/drawing/2014/main" val="835836961"/>
                    </a:ext>
                  </a:extLst>
                </a:gridCol>
              </a:tblGrid>
              <a:tr h="383296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Agent</a:t>
                      </a:r>
                      <a:endParaRPr lang="en-US" sz="110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Estimated time (s)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395404"/>
                  </a:ext>
                </a:extLst>
              </a:tr>
              <a:tr h="23423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052498"/>
                  </a:ext>
                </a:extLst>
              </a:tr>
              <a:tr h="23423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7503169"/>
                  </a:ext>
                </a:extLst>
              </a:tr>
              <a:tr h="23423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∞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3055623"/>
                  </a:ext>
                </a:extLst>
              </a:tr>
              <a:tr h="23423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53822"/>
                  </a:ext>
                </a:extLst>
              </a:tr>
              <a:tr h="234237"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853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1652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60494E-6 L -1.66667E-6 0.21513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741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60494E-6 L 0.28125 0.00371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63" y="185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32099E-6 L 0.28854 0.21605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27" y="10802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96296E-6 L -0.08472 -0.22346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36" y="-111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2000"/>
                            </p:stCondLst>
                            <p:childTnLst>
                              <p:par>
                                <p:cTn id="9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19753E-6 L -0.3835 -0.28364 " pathEditMode="relative" rAng="0" ptsTypes="AA">
                                      <p:cBhvr>
                                        <p:cTn id="9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84" y="-141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4000"/>
                            </p:stCondLst>
                            <p:childTnLst>
                              <p:par>
                                <p:cTn id="94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4.44444E-6 L -0.38281 0.00123 " pathEditMode="relative" rAng="0" ptsTypes="AA">
                                      <p:cBhvr>
                                        <p:cTn id="9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49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000"/>
                            </p:stCondLst>
                            <p:childTnLst>
                              <p:par>
                                <p:cTn id="9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5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500"/>
                            </p:stCondLst>
                            <p:childTnLst>
                              <p:par>
                                <p:cTn id="130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00"/>
                            </p:stCondLst>
                            <p:childTnLst>
                              <p:par>
                                <p:cTn id="1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/>
      <p:bldP spid="14" grpId="1"/>
      <p:bldP spid="14" grpId="2"/>
      <p:bldP spid="16" grpId="0"/>
      <p:bldP spid="16" grpId="1"/>
      <p:bldP spid="16" grpId="2"/>
      <p:bldP spid="17" grpId="0"/>
      <p:bldP spid="17" grpId="1"/>
      <p:bldP spid="17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9BA2-656E-FDBC-8774-E763606C4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Training Workflow - </a:t>
            </a:r>
            <a:r>
              <a:rPr lang="en-US">
                <a:effectLst/>
              </a:rPr>
              <a:t>Local Model Update</a:t>
            </a:r>
            <a:endParaRPr lang="en-US"/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F3597EB9-DB73-8A81-B8EB-4614691CEF6F}"/>
              </a:ext>
            </a:extLst>
          </p:cNvPr>
          <p:cNvGrpSpPr/>
          <p:nvPr/>
        </p:nvGrpSpPr>
        <p:grpSpPr>
          <a:xfrm>
            <a:off x="3004431" y="2286825"/>
            <a:ext cx="390525" cy="153861"/>
            <a:chOff x="520700" y="1066800"/>
            <a:chExt cx="685800" cy="304800"/>
          </a:xfrm>
        </p:grpSpPr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4CF137B3-0830-18A6-EEDF-A60916C0A1FE}"/>
                </a:ext>
              </a:extLst>
            </p:cNvPr>
            <p:cNvSpPr/>
            <p:nvPr/>
          </p:nvSpPr>
          <p:spPr>
            <a:xfrm>
              <a:off x="520700" y="1066800"/>
              <a:ext cx="685800" cy="3048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AC62F6FA-F9FA-85D6-424F-BDAFA572388D}"/>
                </a:ext>
              </a:extLst>
            </p:cNvPr>
            <p:cNvSpPr/>
            <p:nvPr/>
          </p:nvSpPr>
          <p:spPr>
            <a:xfrm>
              <a:off x="596900" y="1104900"/>
              <a:ext cx="76200" cy="228600"/>
            </a:xfrm>
            <a:prstGeom prst="rect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209" name="Connector: Elbow 208">
            <a:extLst>
              <a:ext uri="{FF2B5EF4-FFF2-40B4-BE49-F238E27FC236}">
                <a16:creationId xmlns:a16="http://schemas.microsoft.com/office/drawing/2014/main" id="{A4CEEBA9-8E99-D556-1437-9E4BF0F11212}"/>
              </a:ext>
            </a:extLst>
          </p:cNvPr>
          <p:cNvCxnSpPr>
            <a:cxnSpLocks/>
          </p:cNvCxnSpPr>
          <p:nvPr/>
        </p:nvCxnSpPr>
        <p:spPr>
          <a:xfrm flipH="1">
            <a:off x="5652901" y="2118278"/>
            <a:ext cx="347134" cy="113195"/>
          </a:xfrm>
          <a:prstGeom prst="bentConnector3">
            <a:avLst>
              <a:gd name="adj1" fmla="val -14635"/>
            </a:avLst>
          </a:prstGeom>
          <a:noFill/>
          <a:ln w="63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triangle" w="sm" len="sm"/>
          </a:ln>
          <a:effectLst/>
        </p:spPr>
      </p:cxnSp>
      <p:pic>
        <p:nvPicPr>
          <p:cNvPr id="213" name="Graphic 212" descr="Laptop">
            <a:extLst>
              <a:ext uri="{FF2B5EF4-FFF2-40B4-BE49-F238E27FC236}">
                <a16:creationId xmlns:a16="http://schemas.microsoft.com/office/drawing/2014/main" id="{CAD16767-5A70-2CC9-7778-0C95267ACB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40550" y="1610169"/>
            <a:ext cx="520700" cy="520700"/>
          </a:xfrm>
          <a:prstGeom prst="rect">
            <a:avLst/>
          </a:prstGeom>
        </p:spPr>
      </p:pic>
      <p:grpSp>
        <p:nvGrpSpPr>
          <p:cNvPr id="214" name="Group 213">
            <a:extLst>
              <a:ext uri="{FF2B5EF4-FFF2-40B4-BE49-F238E27FC236}">
                <a16:creationId xmlns:a16="http://schemas.microsoft.com/office/drawing/2014/main" id="{3E368F50-9E5E-D29D-FE0F-4E741484A349}"/>
              </a:ext>
            </a:extLst>
          </p:cNvPr>
          <p:cNvGrpSpPr/>
          <p:nvPr/>
        </p:nvGrpSpPr>
        <p:grpSpPr>
          <a:xfrm>
            <a:off x="5607892" y="2042916"/>
            <a:ext cx="390525" cy="153861"/>
            <a:chOff x="520700" y="1066800"/>
            <a:chExt cx="685800" cy="304800"/>
          </a:xfrm>
        </p:grpSpPr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4132519F-A637-5DA7-24B4-0B088F55002A}"/>
                </a:ext>
              </a:extLst>
            </p:cNvPr>
            <p:cNvSpPr/>
            <p:nvPr/>
          </p:nvSpPr>
          <p:spPr>
            <a:xfrm>
              <a:off x="520700" y="1066800"/>
              <a:ext cx="685800" cy="3048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68AE7DF9-070F-E4BA-80C4-639373BF90F5}"/>
                </a:ext>
              </a:extLst>
            </p:cNvPr>
            <p:cNvSpPr/>
            <p:nvPr/>
          </p:nvSpPr>
          <p:spPr>
            <a:xfrm>
              <a:off x="596900" y="1104900"/>
              <a:ext cx="76200" cy="228600"/>
            </a:xfrm>
            <a:prstGeom prst="rect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B5D8972D-8D56-36CA-85DB-DCCAE60FA03F}"/>
                </a:ext>
              </a:extLst>
            </p:cNvPr>
            <p:cNvSpPr/>
            <p:nvPr/>
          </p:nvSpPr>
          <p:spPr>
            <a:xfrm>
              <a:off x="748748" y="1104900"/>
              <a:ext cx="76200" cy="228600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3" name="Rectangle 222">
              <a:extLst>
                <a:ext uri="{FF2B5EF4-FFF2-40B4-BE49-F238E27FC236}">
                  <a16:creationId xmlns:a16="http://schemas.microsoft.com/office/drawing/2014/main" id="{880CA64E-3B2E-DE43-EF05-3D6693A80491}"/>
                </a:ext>
              </a:extLst>
            </p:cNvPr>
            <p:cNvSpPr/>
            <p:nvPr/>
          </p:nvSpPr>
          <p:spPr>
            <a:xfrm>
              <a:off x="902252" y="1104900"/>
              <a:ext cx="76200" cy="228600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A5F3CAA0-3A08-82D7-5764-B2504FC47EF6}"/>
                </a:ext>
              </a:extLst>
            </p:cNvPr>
            <p:cNvSpPr/>
            <p:nvPr/>
          </p:nvSpPr>
          <p:spPr>
            <a:xfrm>
              <a:off x="1054100" y="1104900"/>
              <a:ext cx="76200" cy="228600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15" name="Rectangle: Rounded Corners 214">
            <a:extLst>
              <a:ext uri="{FF2B5EF4-FFF2-40B4-BE49-F238E27FC236}">
                <a16:creationId xmlns:a16="http://schemas.microsoft.com/office/drawing/2014/main" id="{B5B1A069-6770-C120-6D38-09D31C867457}"/>
              </a:ext>
            </a:extLst>
          </p:cNvPr>
          <p:cNvSpPr/>
          <p:nvPr/>
        </p:nvSpPr>
        <p:spPr>
          <a:xfrm>
            <a:off x="5364000" y="1696525"/>
            <a:ext cx="838200" cy="846643"/>
          </a:xfrm>
          <a:prstGeom prst="roundRect">
            <a:avLst/>
          </a:prstGeom>
          <a:noFill/>
          <a:ln w="3175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16" name="Graphic 215" descr="Smart Phone">
            <a:extLst>
              <a:ext uri="{FF2B5EF4-FFF2-40B4-BE49-F238E27FC236}">
                <a16:creationId xmlns:a16="http://schemas.microsoft.com/office/drawing/2014/main" id="{7B0FD414-A38A-2D1B-FF41-1F78B99F1F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33001" y="1760092"/>
            <a:ext cx="390525" cy="390525"/>
          </a:xfrm>
          <a:prstGeom prst="rect">
            <a:avLst/>
          </a:prstGeom>
        </p:spPr>
      </p:pic>
      <p:sp>
        <p:nvSpPr>
          <p:cNvPr id="217" name="Rectangle: Rounded Corners 216">
            <a:extLst>
              <a:ext uri="{FF2B5EF4-FFF2-40B4-BE49-F238E27FC236}">
                <a16:creationId xmlns:a16="http://schemas.microsoft.com/office/drawing/2014/main" id="{93C52FAF-1310-63FE-11FC-5C8F09FB7D5E}"/>
              </a:ext>
            </a:extLst>
          </p:cNvPr>
          <p:cNvSpPr/>
          <p:nvPr/>
        </p:nvSpPr>
        <p:spPr>
          <a:xfrm>
            <a:off x="2789555" y="1699708"/>
            <a:ext cx="838200" cy="846643"/>
          </a:xfrm>
          <a:prstGeom prst="roundRect">
            <a:avLst/>
          </a:prstGeom>
          <a:noFill/>
          <a:ln w="3175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18" name="Connector: Elbow 217">
            <a:extLst>
              <a:ext uri="{FF2B5EF4-FFF2-40B4-BE49-F238E27FC236}">
                <a16:creationId xmlns:a16="http://schemas.microsoft.com/office/drawing/2014/main" id="{D67C2ED2-51FA-3520-296A-0E564FA11125}"/>
              </a:ext>
            </a:extLst>
          </p:cNvPr>
          <p:cNvCxnSpPr>
            <a:cxnSpLocks/>
          </p:cNvCxnSpPr>
          <p:nvPr/>
        </p:nvCxnSpPr>
        <p:spPr>
          <a:xfrm flipH="1">
            <a:off x="3049202" y="2381637"/>
            <a:ext cx="347134" cy="113195"/>
          </a:xfrm>
          <a:prstGeom prst="bentConnector3">
            <a:avLst>
              <a:gd name="adj1" fmla="val -14635"/>
            </a:avLst>
          </a:prstGeom>
          <a:noFill/>
          <a:ln w="63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triangle" w="sm" len="sm"/>
          </a:ln>
          <a:effectLst/>
        </p:spPr>
      </p:cxnSp>
      <p:cxnSp>
        <p:nvCxnSpPr>
          <p:cNvPr id="219" name="Connector: Elbow 218">
            <a:extLst>
              <a:ext uri="{FF2B5EF4-FFF2-40B4-BE49-F238E27FC236}">
                <a16:creationId xmlns:a16="http://schemas.microsoft.com/office/drawing/2014/main" id="{5C56E7F6-835C-49D1-1F58-0BA9964FF325}"/>
              </a:ext>
            </a:extLst>
          </p:cNvPr>
          <p:cNvCxnSpPr>
            <a:cxnSpLocks/>
          </p:cNvCxnSpPr>
          <p:nvPr/>
        </p:nvCxnSpPr>
        <p:spPr>
          <a:xfrm flipH="1">
            <a:off x="5657916" y="2360686"/>
            <a:ext cx="347134" cy="113195"/>
          </a:xfrm>
          <a:prstGeom prst="bentConnector3">
            <a:avLst>
              <a:gd name="adj1" fmla="val -14635"/>
            </a:avLst>
          </a:prstGeom>
          <a:noFill/>
          <a:ln w="63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triangle" w="sm" len="sm"/>
          </a:ln>
          <a:effectLst/>
        </p:spPr>
      </p:cxn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878641CA-A9C0-0DAD-6395-B48484B52ED8}"/>
              </a:ext>
            </a:extLst>
          </p:cNvPr>
          <p:cNvGrpSpPr/>
          <p:nvPr/>
        </p:nvGrpSpPr>
        <p:grpSpPr>
          <a:xfrm>
            <a:off x="4311816" y="4243467"/>
            <a:ext cx="390525" cy="153861"/>
            <a:chOff x="520700" y="1066800"/>
            <a:chExt cx="685800" cy="304800"/>
          </a:xfrm>
        </p:grpSpPr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B17E82F8-253A-0FBF-263C-42BECA013ECE}"/>
                </a:ext>
              </a:extLst>
            </p:cNvPr>
            <p:cNvSpPr/>
            <p:nvPr/>
          </p:nvSpPr>
          <p:spPr>
            <a:xfrm>
              <a:off x="520700" y="1066800"/>
              <a:ext cx="685800" cy="3048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8C3F9224-02E9-BF60-EF23-158BC87A388E}"/>
                </a:ext>
              </a:extLst>
            </p:cNvPr>
            <p:cNvSpPr/>
            <p:nvPr/>
          </p:nvSpPr>
          <p:spPr>
            <a:xfrm>
              <a:off x="596900" y="1104900"/>
              <a:ext cx="76200" cy="228600"/>
            </a:xfrm>
            <a:prstGeom prst="rect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8" name="Rectangle 237">
              <a:extLst>
                <a:ext uri="{FF2B5EF4-FFF2-40B4-BE49-F238E27FC236}">
                  <a16:creationId xmlns:a16="http://schemas.microsoft.com/office/drawing/2014/main" id="{25A89E91-1E83-F2F3-6622-8BEB6AE544EE}"/>
                </a:ext>
              </a:extLst>
            </p:cNvPr>
            <p:cNvSpPr/>
            <p:nvPr/>
          </p:nvSpPr>
          <p:spPr>
            <a:xfrm>
              <a:off x="748748" y="1104900"/>
              <a:ext cx="76200" cy="228600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1A81C5CC-73FC-0E6C-29EE-B5B0C07F0DE7}"/>
                </a:ext>
              </a:extLst>
            </p:cNvPr>
            <p:cNvSpPr/>
            <p:nvPr/>
          </p:nvSpPr>
          <p:spPr>
            <a:xfrm>
              <a:off x="902252" y="1104900"/>
              <a:ext cx="76200" cy="228600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0" name="Rectangle 239">
              <a:extLst>
                <a:ext uri="{FF2B5EF4-FFF2-40B4-BE49-F238E27FC236}">
                  <a16:creationId xmlns:a16="http://schemas.microsoft.com/office/drawing/2014/main" id="{E467E1D3-95D9-7B5F-49A1-0DE185B09D0B}"/>
                </a:ext>
              </a:extLst>
            </p:cNvPr>
            <p:cNvSpPr/>
            <p:nvPr/>
          </p:nvSpPr>
          <p:spPr>
            <a:xfrm>
              <a:off x="1054100" y="1104900"/>
              <a:ext cx="76200" cy="228600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233" name="Graphic 232" descr="Smart Phone">
            <a:extLst>
              <a:ext uri="{FF2B5EF4-FFF2-40B4-BE49-F238E27FC236}">
                <a16:creationId xmlns:a16="http://schemas.microsoft.com/office/drawing/2014/main" id="{96654D46-83B0-470F-7343-E089E378A7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09415" y="3773296"/>
            <a:ext cx="390525" cy="390525"/>
          </a:xfrm>
          <a:prstGeom prst="rect">
            <a:avLst/>
          </a:prstGeom>
        </p:spPr>
      </p:pic>
      <p:sp>
        <p:nvSpPr>
          <p:cNvPr id="234" name="Rectangle: Rounded Corners 233">
            <a:extLst>
              <a:ext uri="{FF2B5EF4-FFF2-40B4-BE49-F238E27FC236}">
                <a16:creationId xmlns:a16="http://schemas.microsoft.com/office/drawing/2014/main" id="{710C26E9-D511-78D1-0DEF-420049B022C2}"/>
              </a:ext>
            </a:extLst>
          </p:cNvPr>
          <p:cNvSpPr/>
          <p:nvPr/>
        </p:nvSpPr>
        <p:spPr>
          <a:xfrm>
            <a:off x="4065969" y="3743769"/>
            <a:ext cx="838200" cy="846643"/>
          </a:xfrm>
          <a:prstGeom prst="roundRect">
            <a:avLst/>
          </a:prstGeom>
          <a:noFill/>
          <a:ln w="3175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35" name="Connector: Elbow 234">
            <a:extLst>
              <a:ext uri="{FF2B5EF4-FFF2-40B4-BE49-F238E27FC236}">
                <a16:creationId xmlns:a16="http://schemas.microsoft.com/office/drawing/2014/main" id="{E0E48AF4-2113-6267-8688-8AEF02D61416}"/>
              </a:ext>
            </a:extLst>
          </p:cNvPr>
          <p:cNvCxnSpPr>
            <a:cxnSpLocks/>
          </p:cNvCxnSpPr>
          <p:nvPr/>
        </p:nvCxnSpPr>
        <p:spPr>
          <a:xfrm flipH="1">
            <a:off x="4352806" y="4330592"/>
            <a:ext cx="347134" cy="113195"/>
          </a:xfrm>
          <a:prstGeom prst="bentConnector3">
            <a:avLst>
              <a:gd name="adj1" fmla="val -14635"/>
            </a:avLst>
          </a:prstGeom>
          <a:noFill/>
          <a:ln w="63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triangle" w="sm" len="sm"/>
          </a:ln>
          <a:effectLst/>
        </p:spPr>
      </p:cxnSp>
      <p:cxnSp>
        <p:nvCxnSpPr>
          <p:cNvPr id="242" name="Connector: Elbow 241">
            <a:extLst>
              <a:ext uri="{FF2B5EF4-FFF2-40B4-BE49-F238E27FC236}">
                <a16:creationId xmlns:a16="http://schemas.microsoft.com/office/drawing/2014/main" id="{34255F4F-35A8-1192-5525-F6E3A6659CA4}"/>
              </a:ext>
            </a:extLst>
          </p:cNvPr>
          <p:cNvCxnSpPr>
            <a:cxnSpLocks/>
          </p:cNvCxnSpPr>
          <p:nvPr/>
        </p:nvCxnSpPr>
        <p:spPr>
          <a:xfrm flipH="1">
            <a:off x="5645074" y="3179312"/>
            <a:ext cx="347134" cy="113195"/>
          </a:xfrm>
          <a:prstGeom prst="bentConnector3">
            <a:avLst>
              <a:gd name="adj1" fmla="val -14635"/>
            </a:avLst>
          </a:prstGeom>
          <a:noFill/>
          <a:ln w="63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triangle" w="sm" len="sm"/>
          </a:ln>
          <a:effectLst/>
        </p:spPr>
      </p:cxn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98637C47-7CEA-1E02-B36C-1A0B7BC6179A}"/>
              </a:ext>
            </a:extLst>
          </p:cNvPr>
          <p:cNvGrpSpPr/>
          <p:nvPr/>
        </p:nvGrpSpPr>
        <p:grpSpPr>
          <a:xfrm>
            <a:off x="5601368" y="3105097"/>
            <a:ext cx="390525" cy="153861"/>
            <a:chOff x="520700" y="1066800"/>
            <a:chExt cx="685800" cy="304800"/>
          </a:xfrm>
        </p:grpSpPr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F746B6E8-4940-69A1-4C10-A91C4DB3BCFD}"/>
                </a:ext>
              </a:extLst>
            </p:cNvPr>
            <p:cNvSpPr/>
            <p:nvPr/>
          </p:nvSpPr>
          <p:spPr>
            <a:xfrm>
              <a:off x="520700" y="1066800"/>
              <a:ext cx="685800" cy="3048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0" name="Rectangle 259">
              <a:extLst>
                <a:ext uri="{FF2B5EF4-FFF2-40B4-BE49-F238E27FC236}">
                  <a16:creationId xmlns:a16="http://schemas.microsoft.com/office/drawing/2014/main" id="{DCD63522-8574-83AC-B16F-C4EC0ADD8FE3}"/>
                </a:ext>
              </a:extLst>
            </p:cNvPr>
            <p:cNvSpPr/>
            <p:nvPr/>
          </p:nvSpPr>
          <p:spPr>
            <a:xfrm>
              <a:off x="596900" y="1104900"/>
              <a:ext cx="76200" cy="228600"/>
            </a:xfrm>
            <a:prstGeom prst="rect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1" name="Rectangle 260">
              <a:extLst>
                <a:ext uri="{FF2B5EF4-FFF2-40B4-BE49-F238E27FC236}">
                  <a16:creationId xmlns:a16="http://schemas.microsoft.com/office/drawing/2014/main" id="{79B9A50D-0433-DDA6-3295-8A53E73757B0}"/>
                </a:ext>
              </a:extLst>
            </p:cNvPr>
            <p:cNvSpPr/>
            <p:nvPr/>
          </p:nvSpPr>
          <p:spPr>
            <a:xfrm>
              <a:off x="748748" y="1104900"/>
              <a:ext cx="76200" cy="228600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C3A8966B-FCFA-8F36-4DE0-7EDE5290D152}"/>
                </a:ext>
              </a:extLst>
            </p:cNvPr>
            <p:cNvSpPr/>
            <p:nvPr/>
          </p:nvSpPr>
          <p:spPr>
            <a:xfrm>
              <a:off x="902252" y="1104900"/>
              <a:ext cx="76200" cy="228600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63" name="Rectangle 262">
              <a:extLst>
                <a:ext uri="{FF2B5EF4-FFF2-40B4-BE49-F238E27FC236}">
                  <a16:creationId xmlns:a16="http://schemas.microsoft.com/office/drawing/2014/main" id="{CD8E9117-8BEE-A5CF-7131-0626F206D9C2}"/>
                </a:ext>
              </a:extLst>
            </p:cNvPr>
            <p:cNvSpPr/>
            <p:nvPr/>
          </p:nvSpPr>
          <p:spPr>
            <a:xfrm>
              <a:off x="1054100" y="1104900"/>
              <a:ext cx="76200" cy="228600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246" name="Connector: Elbow 245">
            <a:extLst>
              <a:ext uri="{FF2B5EF4-FFF2-40B4-BE49-F238E27FC236}">
                <a16:creationId xmlns:a16="http://schemas.microsoft.com/office/drawing/2014/main" id="{46ACD8C4-D92A-5E85-BBEA-390433C5471D}"/>
              </a:ext>
            </a:extLst>
          </p:cNvPr>
          <p:cNvCxnSpPr>
            <a:cxnSpLocks/>
          </p:cNvCxnSpPr>
          <p:nvPr/>
        </p:nvCxnSpPr>
        <p:spPr>
          <a:xfrm flipH="1">
            <a:off x="5645074" y="3424577"/>
            <a:ext cx="347134" cy="113195"/>
          </a:xfrm>
          <a:prstGeom prst="bentConnector3">
            <a:avLst>
              <a:gd name="adj1" fmla="val -14635"/>
            </a:avLst>
          </a:prstGeom>
          <a:noFill/>
          <a:ln w="63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triangle" w="sm" len="sm"/>
          </a:ln>
          <a:effectLst/>
        </p:spPr>
      </p:cxnSp>
      <p:pic>
        <p:nvPicPr>
          <p:cNvPr id="248" name="Graphic 247" descr="Laptop">
            <a:extLst>
              <a:ext uri="{FF2B5EF4-FFF2-40B4-BE49-F238E27FC236}">
                <a16:creationId xmlns:a16="http://schemas.microsoft.com/office/drawing/2014/main" id="{D1469B78-62E2-7AD3-62A8-955EFF2D8D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4026" y="2672350"/>
            <a:ext cx="520700" cy="520700"/>
          </a:xfrm>
          <a:prstGeom prst="rect">
            <a:avLst/>
          </a:prstGeom>
        </p:spPr>
      </p:pic>
      <p:pic>
        <p:nvPicPr>
          <p:cNvPr id="249" name="Graphic 248" descr="Smart Phone">
            <a:extLst>
              <a:ext uri="{FF2B5EF4-FFF2-40B4-BE49-F238E27FC236}">
                <a16:creationId xmlns:a16="http://schemas.microsoft.com/office/drawing/2014/main" id="{DF82EA61-E666-9354-D67F-57B35C798D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29006" y="2822096"/>
            <a:ext cx="390525" cy="390525"/>
          </a:xfrm>
          <a:prstGeom prst="rect">
            <a:avLst/>
          </a:prstGeom>
        </p:spPr>
      </p:pic>
      <p:grpSp>
        <p:nvGrpSpPr>
          <p:cNvPr id="250" name="Group 249">
            <a:extLst>
              <a:ext uri="{FF2B5EF4-FFF2-40B4-BE49-F238E27FC236}">
                <a16:creationId xmlns:a16="http://schemas.microsoft.com/office/drawing/2014/main" id="{71A75CD2-192B-B357-7C6A-16E00D4173DE}"/>
              </a:ext>
            </a:extLst>
          </p:cNvPr>
          <p:cNvGrpSpPr/>
          <p:nvPr/>
        </p:nvGrpSpPr>
        <p:grpSpPr>
          <a:xfrm>
            <a:off x="2998997" y="3339489"/>
            <a:ext cx="390525" cy="153861"/>
            <a:chOff x="520700" y="1066800"/>
            <a:chExt cx="685800" cy="304800"/>
          </a:xfrm>
        </p:grpSpPr>
        <p:sp>
          <p:nvSpPr>
            <p:cNvPr id="255" name="Rectangle 254">
              <a:extLst>
                <a:ext uri="{FF2B5EF4-FFF2-40B4-BE49-F238E27FC236}">
                  <a16:creationId xmlns:a16="http://schemas.microsoft.com/office/drawing/2014/main" id="{ACCC0196-E112-98DD-6DF5-395DC2713632}"/>
                </a:ext>
              </a:extLst>
            </p:cNvPr>
            <p:cNvSpPr/>
            <p:nvPr/>
          </p:nvSpPr>
          <p:spPr>
            <a:xfrm>
              <a:off x="520700" y="1066800"/>
              <a:ext cx="685800" cy="3048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BA9467E7-B6E8-C930-808B-111955416953}"/>
                </a:ext>
              </a:extLst>
            </p:cNvPr>
            <p:cNvSpPr/>
            <p:nvPr/>
          </p:nvSpPr>
          <p:spPr>
            <a:xfrm>
              <a:off x="596900" y="1104900"/>
              <a:ext cx="76200" cy="228600"/>
            </a:xfrm>
            <a:prstGeom prst="rect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1EBF60D7-70C8-D80E-1DB0-F848AF72D03A}"/>
                </a:ext>
              </a:extLst>
            </p:cNvPr>
            <p:cNvSpPr/>
            <p:nvPr/>
          </p:nvSpPr>
          <p:spPr>
            <a:xfrm>
              <a:off x="748748" y="1104900"/>
              <a:ext cx="76200" cy="228600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EB86F6D9-3E20-CC78-0EF7-9881D88B05E1}"/>
                </a:ext>
              </a:extLst>
            </p:cNvPr>
            <p:cNvSpPr/>
            <p:nvPr/>
          </p:nvSpPr>
          <p:spPr>
            <a:xfrm>
              <a:off x="902252" y="1104900"/>
              <a:ext cx="76200" cy="228600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51" name="Rectangle: Rounded Corners 250">
            <a:extLst>
              <a:ext uri="{FF2B5EF4-FFF2-40B4-BE49-F238E27FC236}">
                <a16:creationId xmlns:a16="http://schemas.microsoft.com/office/drawing/2014/main" id="{388DF290-39ED-512E-34EA-523F8F075383}"/>
              </a:ext>
            </a:extLst>
          </p:cNvPr>
          <p:cNvSpPr/>
          <p:nvPr/>
        </p:nvSpPr>
        <p:spPr>
          <a:xfrm>
            <a:off x="5357476" y="2758706"/>
            <a:ext cx="838200" cy="846643"/>
          </a:xfrm>
          <a:prstGeom prst="roundRect">
            <a:avLst/>
          </a:prstGeom>
          <a:noFill/>
          <a:ln w="3175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2" name="Rectangle: Rounded Corners 251">
            <a:extLst>
              <a:ext uri="{FF2B5EF4-FFF2-40B4-BE49-F238E27FC236}">
                <a16:creationId xmlns:a16="http://schemas.microsoft.com/office/drawing/2014/main" id="{1885C371-99D7-F81F-70AF-2EB2D8DA8B68}"/>
              </a:ext>
            </a:extLst>
          </p:cNvPr>
          <p:cNvSpPr/>
          <p:nvPr/>
        </p:nvSpPr>
        <p:spPr>
          <a:xfrm>
            <a:off x="2785560" y="2761712"/>
            <a:ext cx="838200" cy="846643"/>
          </a:xfrm>
          <a:prstGeom prst="roundRect">
            <a:avLst/>
          </a:prstGeom>
          <a:noFill/>
          <a:ln w="3175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253" name="Connector: Elbow 252">
            <a:extLst>
              <a:ext uri="{FF2B5EF4-FFF2-40B4-BE49-F238E27FC236}">
                <a16:creationId xmlns:a16="http://schemas.microsoft.com/office/drawing/2014/main" id="{840954C7-86F2-8615-A123-524B9E9765AD}"/>
              </a:ext>
            </a:extLst>
          </p:cNvPr>
          <p:cNvCxnSpPr>
            <a:cxnSpLocks/>
          </p:cNvCxnSpPr>
          <p:nvPr/>
        </p:nvCxnSpPr>
        <p:spPr>
          <a:xfrm flipH="1">
            <a:off x="3042388" y="3433897"/>
            <a:ext cx="347134" cy="113195"/>
          </a:xfrm>
          <a:prstGeom prst="bentConnector3">
            <a:avLst>
              <a:gd name="adj1" fmla="val -14635"/>
            </a:avLst>
          </a:prstGeom>
          <a:noFill/>
          <a:ln w="63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triangle" w="sm" len="sm"/>
          </a:ln>
          <a:effectLst/>
        </p:spPr>
      </p:cxnSp>
      <p:cxnSp>
        <p:nvCxnSpPr>
          <p:cNvPr id="254" name="Straight Arrow Connector 253">
            <a:extLst>
              <a:ext uri="{FF2B5EF4-FFF2-40B4-BE49-F238E27FC236}">
                <a16:creationId xmlns:a16="http://schemas.microsoft.com/office/drawing/2014/main" id="{09C84968-0E50-BA7C-D49A-E3471845ECD2}"/>
              </a:ext>
            </a:extLst>
          </p:cNvPr>
          <p:cNvCxnSpPr>
            <a:cxnSpLocks/>
            <a:stCxn id="258" idx="3"/>
          </p:cNvCxnSpPr>
          <p:nvPr/>
        </p:nvCxnSpPr>
        <p:spPr>
          <a:xfrm>
            <a:off x="3259662" y="3416420"/>
            <a:ext cx="2651972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dash"/>
            <a:tailEnd type="triangle" w="sm" len="med"/>
          </a:ln>
          <a:effectLst/>
        </p:spPr>
      </p:cxnSp>
      <p:cxnSp>
        <p:nvCxnSpPr>
          <p:cNvPr id="272" name="Connector: Elbow 271">
            <a:extLst>
              <a:ext uri="{FF2B5EF4-FFF2-40B4-BE49-F238E27FC236}">
                <a16:creationId xmlns:a16="http://schemas.microsoft.com/office/drawing/2014/main" id="{B7E1FCEF-067C-8E20-8B2E-2AC03E8C6FA6}"/>
              </a:ext>
            </a:extLst>
          </p:cNvPr>
          <p:cNvCxnSpPr>
            <a:cxnSpLocks/>
          </p:cNvCxnSpPr>
          <p:nvPr/>
        </p:nvCxnSpPr>
        <p:spPr>
          <a:xfrm flipH="1">
            <a:off x="6766471" y="4440182"/>
            <a:ext cx="347134" cy="113195"/>
          </a:xfrm>
          <a:prstGeom prst="bentConnector3">
            <a:avLst>
              <a:gd name="adj1" fmla="val -14635"/>
            </a:avLst>
          </a:prstGeom>
          <a:noFill/>
          <a:ln w="63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274" name="TextBox 273">
            <a:extLst>
              <a:ext uri="{FF2B5EF4-FFF2-40B4-BE49-F238E27FC236}">
                <a16:creationId xmlns:a16="http://schemas.microsoft.com/office/drawing/2014/main" id="{40267A01-8CD6-65D7-9732-56283DF4B312}"/>
              </a:ext>
            </a:extLst>
          </p:cNvPr>
          <p:cNvSpPr txBox="1"/>
          <p:nvPr/>
        </p:nvSpPr>
        <p:spPr>
          <a:xfrm>
            <a:off x="7113605" y="4222319"/>
            <a:ext cx="12208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Local-loss training</a:t>
            </a:r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1C09C8DF-868E-BAEA-D96A-33527BCC1418}"/>
              </a:ext>
            </a:extLst>
          </p:cNvPr>
          <p:cNvSpPr/>
          <p:nvPr/>
        </p:nvSpPr>
        <p:spPr>
          <a:xfrm>
            <a:off x="4724478" y="4094245"/>
            <a:ext cx="129167" cy="129167"/>
          </a:xfrm>
          <a:prstGeom prst="ellips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A81E61F6-C5B5-ACE9-15FA-657D10B6A096}"/>
              </a:ext>
            </a:extLst>
          </p:cNvPr>
          <p:cNvSpPr txBox="1"/>
          <p:nvPr/>
        </p:nvSpPr>
        <p:spPr>
          <a:xfrm>
            <a:off x="2875849" y="1760092"/>
            <a:ext cx="195893" cy="246221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5D6DC8EA-0905-ABE0-C4C7-4A0E5425B83D}"/>
              </a:ext>
            </a:extLst>
          </p:cNvPr>
          <p:cNvSpPr txBox="1"/>
          <p:nvPr/>
        </p:nvSpPr>
        <p:spPr>
          <a:xfrm>
            <a:off x="2933284" y="1807158"/>
            <a:ext cx="123256" cy="164592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187C39E0-0B92-4DC3-D6FD-17D028F1932D}"/>
              </a:ext>
            </a:extLst>
          </p:cNvPr>
          <p:cNvSpPr txBox="1"/>
          <p:nvPr/>
        </p:nvSpPr>
        <p:spPr>
          <a:xfrm>
            <a:off x="2882184" y="2830512"/>
            <a:ext cx="195893" cy="246221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8296E35D-4E9B-EAC7-1115-DB5024E5FFB6}"/>
              </a:ext>
            </a:extLst>
          </p:cNvPr>
          <p:cNvSpPr txBox="1"/>
          <p:nvPr/>
        </p:nvSpPr>
        <p:spPr>
          <a:xfrm>
            <a:off x="2939619" y="2877578"/>
            <a:ext cx="123256" cy="164592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0FA1D987-82B8-B660-4C5B-5DDCD3242100}"/>
              </a:ext>
            </a:extLst>
          </p:cNvPr>
          <p:cNvSpPr txBox="1"/>
          <p:nvPr/>
        </p:nvSpPr>
        <p:spPr>
          <a:xfrm>
            <a:off x="4164441" y="3770397"/>
            <a:ext cx="195893" cy="246221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528880F6-90B3-19D0-2A63-78EEE4309C42}"/>
              </a:ext>
            </a:extLst>
          </p:cNvPr>
          <p:cNvSpPr txBox="1"/>
          <p:nvPr/>
        </p:nvSpPr>
        <p:spPr>
          <a:xfrm>
            <a:off x="4221876" y="3817463"/>
            <a:ext cx="123256" cy="164592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DB3D9242-D732-6A25-BC98-3DA019A151B7}"/>
              </a:ext>
            </a:extLst>
          </p:cNvPr>
          <p:cNvSpPr txBox="1"/>
          <p:nvPr/>
        </p:nvSpPr>
        <p:spPr>
          <a:xfrm>
            <a:off x="5371103" y="2793893"/>
            <a:ext cx="195893" cy="246221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CB74BFA6-ECA1-BA70-51F8-FC1B3176F02D}"/>
              </a:ext>
            </a:extLst>
          </p:cNvPr>
          <p:cNvSpPr txBox="1"/>
          <p:nvPr/>
        </p:nvSpPr>
        <p:spPr>
          <a:xfrm>
            <a:off x="5431499" y="2836477"/>
            <a:ext cx="123256" cy="164592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5F919FBB-40B8-1108-4201-ACB86D37B7D7}"/>
              </a:ext>
            </a:extLst>
          </p:cNvPr>
          <p:cNvSpPr txBox="1"/>
          <p:nvPr/>
        </p:nvSpPr>
        <p:spPr>
          <a:xfrm>
            <a:off x="5374805" y="1720339"/>
            <a:ext cx="195893" cy="246221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3671B75C-843A-2559-4920-5D348A69A341}"/>
              </a:ext>
            </a:extLst>
          </p:cNvPr>
          <p:cNvSpPr txBox="1"/>
          <p:nvPr/>
        </p:nvSpPr>
        <p:spPr>
          <a:xfrm>
            <a:off x="5431499" y="1762569"/>
            <a:ext cx="123256" cy="164592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EEFECD-A0B8-D0D6-54B9-10690AD5B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531" y="3432024"/>
            <a:ext cx="230136" cy="23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194539-3026-72E5-4BEE-C89A9B2AD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568" y="3432023"/>
            <a:ext cx="230137" cy="23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D8E756A4-9278-23D7-49C7-D6FCDC132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081" y="4422663"/>
            <a:ext cx="230136" cy="23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3268E3-4A8E-016C-864E-E6D60079E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0829" y="2381637"/>
            <a:ext cx="230136" cy="23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504FA2B-AA52-92D4-335A-24256D227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988" y="2379763"/>
            <a:ext cx="230137" cy="23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0BA60BA-7B6F-7926-06EE-3C7039D2C73B}"/>
              </a:ext>
            </a:extLst>
          </p:cNvPr>
          <p:cNvGrpSpPr/>
          <p:nvPr/>
        </p:nvGrpSpPr>
        <p:grpSpPr>
          <a:xfrm>
            <a:off x="2998997" y="3340551"/>
            <a:ext cx="390525" cy="153861"/>
            <a:chOff x="5349913" y="3376689"/>
            <a:chExt cx="390525" cy="15386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4A1795F-AD06-6363-93C5-D5BDBC1AF28B}"/>
                </a:ext>
              </a:extLst>
            </p:cNvPr>
            <p:cNvSpPr/>
            <p:nvPr/>
          </p:nvSpPr>
          <p:spPr>
            <a:xfrm>
              <a:off x="5349913" y="3376689"/>
              <a:ext cx="390525" cy="153861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0D45E4-08A2-0C75-318C-B7D741F3D6F6}"/>
                </a:ext>
              </a:extLst>
            </p:cNvPr>
            <p:cNvSpPr/>
            <p:nvPr/>
          </p:nvSpPr>
          <p:spPr>
            <a:xfrm>
              <a:off x="5653655" y="3395922"/>
              <a:ext cx="43392" cy="115396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13D0EC5-FE93-92EE-794B-06E5EA5374CF}"/>
              </a:ext>
            </a:extLst>
          </p:cNvPr>
          <p:cNvGrpSpPr/>
          <p:nvPr/>
        </p:nvGrpSpPr>
        <p:grpSpPr>
          <a:xfrm>
            <a:off x="3003051" y="2288606"/>
            <a:ext cx="390525" cy="153861"/>
            <a:chOff x="520700" y="1066800"/>
            <a:chExt cx="685800" cy="30480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29AB989-F274-EB0D-EB00-FE6DE29D94CA}"/>
                </a:ext>
              </a:extLst>
            </p:cNvPr>
            <p:cNvSpPr/>
            <p:nvPr/>
          </p:nvSpPr>
          <p:spPr>
            <a:xfrm>
              <a:off x="520700" y="1066800"/>
              <a:ext cx="685800" cy="304800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14E91E3-D0A9-4830-8E4A-50195D627926}"/>
                </a:ext>
              </a:extLst>
            </p:cNvPr>
            <p:cNvSpPr/>
            <p:nvPr/>
          </p:nvSpPr>
          <p:spPr>
            <a:xfrm>
              <a:off x="748748" y="1104900"/>
              <a:ext cx="76200" cy="228600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6A614C0-C8E5-A127-79F8-C88EC2D5E07B}"/>
                </a:ext>
              </a:extLst>
            </p:cNvPr>
            <p:cNvSpPr/>
            <p:nvPr/>
          </p:nvSpPr>
          <p:spPr>
            <a:xfrm>
              <a:off x="902252" y="1104900"/>
              <a:ext cx="76200" cy="228600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08533CD-AA1A-54D5-645A-479A06724BA3}"/>
                </a:ext>
              </a:extLst>
            </p:cNvPr>
            <p:cNvSpPr/>
            <p:nvPr/>
          </p:nvSpPr>
          <p:spPr>
            <a:xfrm>
              <a:off x="1054100" y="1104900"/>
              <a:ext cx="76200" cy="228600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98330AA3-38BB-3C32-D5B9-3CC0C01AD8BB}"/>
              </a:ext>
            </a:extLst>
          </p:cNvPr>
          <p:cNvCxnSpPr>
            <a:cxnSpLocks/>
            <a:stCxn id="230" idx="3"/>
          </p:cNvCxnSpPr>
          <p:nvPr/>
        </p:nvCxnSpPr>
        <p:spPr>
          <a:xfrm>
            <a:off x="3091215" y="2363756"/>
            <a:ext cx="2646538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dash"/>
            <a:tailEnd type="triangle" w="sm" len="med"/>
          </a:ln>
          <a:effectLst/>
        </p:spPr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3EC999-5910-82CE-8C5C-73FC09EF46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grpSp>
        <p:nvGrpSpPr>
          <p:cNvPr id="247" name="Group 246">
            <a:extLst>
              <a:ext uri="{FF2B5EF4-FFF2-40B4-BE49-F238E27FC236}">
                <a16:creationId xmlns:a16="http://schemas.microsoft.com/office/drawing/2014/main" id="{339DDD21-F75A-1C7A-C8DD-A298F1EA6698}"/>
              </a:ext>
            </a:extLst>
          </p:cNvPr>
          <p:cNvGrpSpPr/>
          <p:nvPr/>
        </p:nvGrpSpPr>
        <p:grpSpPr>
          <a:xfrm>
            <a:off x="6061250" y="2093546"/>
            <a:ext cx="2959908" cy="1085766"/>
            <a:chOff x="6061250" y="2093546"/>
            <a:chExt cx="2959908" cy="1085766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7EE0B628-48AD-3C12-82F7-D745D955BDE5}"/>
                </a:ext>
              </a:extLst>
            </p:cNvPr>
            <p:cNvSpPr/>
            <p:nvPr/>
          </p:nvSpPr>
          <p:spPr>
            <a:xfrm>
              <a:off x="6905536" y="2286825"/>
              <a:ext cx="2115622" cy="892487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14300" algn="ctr"/>
              <a:r>
                <a:rPr lang="en-US" sz="1800">
                  <a:solidFill>
                    <a:srgbClr val="1F1F1F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Fast agents train local models independently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FE0B258-2503-FD98-5E0D-FD8BBC4A8BB3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 flipV="1">
              <a:off x="6097803" y="2093546"/>
              <a:ext cx="807733" cy="639523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F306BA5-A74A-B1F0-C634-7C14EE73A5C0}"/>
                </a:ext>
              </a:extLst>
            </p:cNvPr>
            <p:cNvCxnSpPr>
              <a:cxnSpLocks/>
              <a:stCxn id="13" idx="1"/>
            </p:cNvCxnSpPr>
            <p:nvPr/>
          </p:nvCxnSpPr>
          <p:spPr>
            <a:xfrm flipH="1">
              <a:off x="6061250" y="2733069"/>
              <a:ext cx="844286" cy="446243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66" name="Group 265">
            <a:extLst>
              <a:ext uri="{FF2B5EF4-FFF2-40B4-BE49-F238E27FC236}">
                <a16:creationId xmlns:a16="http://schemas.microsoft.com/office/drawing/2014/main" id="{042CA041-58F6-8D2F-6A15-955CE7C38C8B}"/>
              </a:ext>
            </a:extLst>
          </p:cNvPr>
          <p:cNvGrpSpPr/>
          <p:nvPr/>
        </p:nvGrpSpPr>
        <p:grpSpPr>
          <a:xfrm>
            <a:off x="46921" y="2352660"/>
            <a:ext cx="2883404" cy="1042108"/>
            <a:chOff x="46921" y="2352660"/>
            <a:chExt cx="2883404" cy="1042108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015367AD-26F9-5B31-04D3-81EBC276A125}"/>
                </a:ext>
              </a:extLst>
            </p:cNvPr>
            <p:cNvSpPr/>
            <p:nvPr/>
          </p:nvSpPr>
          <p:spPr>
            <a:xfrm>
              <a:off x="46921" y="2473882"/>
              <a:ext cx="2343083" cy="884840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14300" algn="ctr"/>
              <a:r>
                <a:rPr lang="en-US" sz="1800">
                  <a:solidFill>
                    <a:srgbClr val="1F1F1F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Slow agents train locally &amp; receive fast agent support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55DC457-5E12-0DBB-400B-CDCC6991EE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90004" y="2352660"/>
              <a:ext cx="540321" cy="573022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6994F55-61FE-1FEE-A948-5F3A7A5C4D2A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>
              <a:off x="2390004" y="2916302"/>
              <a:ext cx="540321" cy="478466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0868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3.45679E-6 L 0.28541 -0.0003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71" y="-3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46914E-6 L 0.28437 2.46914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19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9BA2-656E-FDBC-8774-E763606C4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Training Workflow - </a:t>
            </a:r>
            <a:r>
              <a:rPr lang="en-US">
                <a:effectLst/>
              </a:rPr>
              <a:t>Model Aggregation and Update</a:t>
            </a:r>
            <a:endParaRPr lang="en-US"/>
          </a:p>
        </p:txBody>
      </p: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7AC9609B-73F1-47C7-4CE9-0DAF5C840550}"/>
              </a:ext>
            </a:extLst>
          </p:cNvPr>
          <p:cNvGrpSpPr/>
          <p:nvPr/>
        </p:nvGrpSpPr>
        <p:grpSpPr>
          <a:xfrm>
            <a:off x="2935546" y="1302945"/>
            <a:ext cx="3412645" cy="936182"/>
            <a:chOff x="255653" y="2018201"/>
            <a:chExt cx="3412645" cy="936182"/>
          </a:xfrm>
        </p:grpSpPr>
        <p:grpSp>
          <p:nvGrpSpPr>
            <p:cNvPr id="207" name="Group 206">
              <a:extLst>
                <a:ext uri="{FF2B5EF4-FFF2-40B4-BE49-F238E27FC236}">
                  <a16:creationId xmlns:a16="http://schemas.microsoft.com/office/drawing/2014/main" id="{F3597EB9-DB73-8A81-B8EB-4614691CEF6F}"/>
                </a:ext>
              </a:extLst>
            </p:cNvPr>
            <p:cNvGrpSpPr/>
            <p:nvPr/>
          </p:nvGrpSpPr>
          <p:grpSpPr>
            <a:xfrm>
              <a:off x="470529" y="2694857"/>
              <a:ext cx="390525" cy="153861"/>
              <a:chOff x="520700" y="1066800"/>
              <a:chExt cx="685800" cy="304800"/>
            </a:xfrm>
          </p:grpSpPr>
          <p:sp>
            <p:nvSpPr>
              <p:cNvPr id="229" name="Rectangle 228">
                <a:extLst>
                  <a:ext uri="{FF2B5EF4-FFF2-40B4-BE49-F238E27FC236}">
                    <a16:creationId xmlns:a16="http://schemas.microsoft.com/office/drawing/2014/main" id="{4CF137B3-0830-18A6-EEDF-A60916C0A1FE}"/>
                  </a:ext>
                </a:extLst>
              </p:cNvPr>
              <p:cNvSpPr/>
              <p:nvPr/>
            </p:nvSpPr>
            <p:spPr>
              <a:xfrm>
                <a:off x="520700" y="1066800"/>
                <a:ext cx="685800" cy="304800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AC62F6FA-F9FA-85D6-424F-BDAFA572388D}"/>
                  </a:ext>
                </a:extLst>
              </p:cNvPr>
              <p:cNvSpPr/>
              <p:nvPr/>
            </p:nvSpPr>
            <p:spPr>
              <a:xfrm>
                <a:off x="596900" y="1104900"/>
                <a:ext cx="76200" cy="228600"/>
              </a:xfrm>
              <a:prstGeom prst="rect">
                <a:avLst/>
              </a:prstGeom>
              <a:solidFill>
                <a:srgbClr val="1F497D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B85042BD-02DA-EC99-ACE4-8B33725455C9}"/>
                </a:ext>
              </a:extLst>
            </p:cNvPr>
            <p:cNvGrpSpPr/>
            <p:nvPr/>
          </p:nvGrpSpPr>
          <p:grpSpPr>
            <a:xfrm>
              <a:off x="255653" y="2018201"/>
              <a:ext cx="3412645" cy="936182"/>
              <a:chOff x="255653" y="2018201"/>
              <a:chExt cx="3412645" cy="936182"/>
            </a:xfrm>
          </p:grpSpPr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EA9DB171-547A-7C90-01CB-1689E0ACE953}"/>
                  </a:ext>
                </a:extLst>
              </p:cNvPr>
              <p:cNvGrpSpPr/>
              <p:nvPr/>
            </p:nvGrpSpPr>
            <p:grpSpPr>
              <a:xfrm>
                <a:off x="3077034" y="2694856"/>
                <a:ext cx="390525" cy="153861"/>
                <a:chOff x="520700" y="1066800"/>
                <a:chExt cx="685800" cy="304800"/>
              </a:xfrm>
            </p:grpSpPr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84A3C195-8EC5-8895-2C66-76D043AFFCD1}"/>
                    </a:ext>
                  </a:extLst>
                </p:cNvPr>
                <p:cNvSpPr/>
                <p:nvPr/>
              </p:nvSpPr>
              <p:spPr>
                <a:xfrm>
                  <a:off x="520700" y="1066800"/>
                  <a:ext cx="685800" cy="304800"/>
                </a:xfrm>
                <a:prstGeom prst="rect">
                  <a:avLst/>
                </a:prstGeom>
                <a:solidFill>
                  <a:sysClr val="window" lastClr="FFFFFF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F5CCE304-6038-F737-4E3C-B77D78B8AA17}"/>
                    </a:ext>
                  </a:extLst>
                </p:cNvPr>
                <p:cNvSpPr/>
                <p:nvPr/>
              </p:nvSpPr>
              <p:spPr>
                <a:xfrm>
                  <a:off x="748748" y="1104900"/>
                  <a:ext cx="76200" cy="228600"/>
                </a:xfrm>
                <a:prstGeom prst="rect">
                  <a:avLst/>
                </a:prstGeom>
                <a:solidFill>
                  <a:srgbClr val="F79646">
                    <a:lumMod val="75000"/>
                  </a:srgb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4F5CFA1F-E706-D2C2-772D-552F18331E88}"/>
                    </a:ext>
                  </a:extLst>
                </p:cNvPr>
                <p:cNvSpPr/>
                <p:nvPr/>
              </p:nvSpPr>
              <p:spPr>
                <a:xfrm>
                  <a:off x="902252" y="1104900"/>
                  <a:ext cx="76200" cy="228600"/>
                </a:xfrm>
                <a:prstGeom prst="rect">
                  <a:avLst/>
                </a:prstGeom>
                <a:solidFill>
                  <a:srgbClr val="92D050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CF4737B9-F396-27CB-5D23-4774D42E41B3}"/>
                    </a:ext>
                  </a:extLst>
                </p:cNvPr>
                <p:cNvSpPr/>
                <p:nvPr/>
              </p:nvSpPr>
              <p:spPr>
                <a:xfrm>
                  <a:off x="1054100" y="1104900"/>
                  <a:ext cx="76200" cy="22860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213" name="Graphic 212" descr="Laptop">
                <a:extLst>
                  <a:ext uri="{FF2B5EF4-FFF2-40B4-BE49-F238E27FC236}">
                    <a16:creationId xmlns:a16="http://schemas.microsoft.com/office/drawing/2014/main" id="{CAD16767-5A70-2CC9-7778-0C95267ACB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006648" y="2018201"/>
                <a:ext cx="520700" cy="520700"/>
              </a:xfrm>
              <a:prstGeom prst="rect">
                <a:avLst/>
              </a:prstGeom>
            </p:spPr>
          </p:pic>
          <p:grpSp>
            <p:nvGrpSpPr>
              <p:cNvPr id="214" name="Group 213">
                <a:extLst>
                  <a:ext uri="{FF2B5EF4-FFF2-40B4-BE49-F238E27FC236}">
                    <a16:creationId xmlns:a16="http://schemas.microsoft.com/office/drawing/2014/main" id="{3E368F50-9E5E-D29D-FE0F-4E741484A349}"/>
                  </a:ext>
                </a:extLst>
              </p:cNvPr>
              <p:cNvGrpSpPr/>
              <p:nvPr/>
            </p:nvGrpSpPr>
            <p:grpSpPr>
              <a:xfrm>
                <a:off x="3073990" y="2450948"/>
                <a:ext cx="390525" cy="153861"/>
                <a:chOff x="520700" y="1066800"/>
                <a:chExt cx="685800" cy="304800"/>
              </a:xfrm>
            </p:grpSpPr>
            <p:sp>
              <p:nvSpPr>
                <p:cNvPr id="220" name="Rectangle 219">
                  <a:extLst>
                    <a:ext uri="{FF2B5EF4-FFF2-40B4-BE49-F238E27FC236}">
                      <a16:creationId xmlns:a16="http://schemas.microsoft.com/office/drawing/2014/main" id="{4132519F-A637-5DA7-24B4-0B088F55002A}"/>
                    </a:ext>
                  </a:extLst>
                </p:cNvPr>
                <p:cNvSpPr/>
                <p:nvPr/>
              </p:nvSpPr>
              <p:spPr>
                <a:xfrm>
                  <a:off x="520700" y="1066800"/>
                  <a:ext cx="685800" cy="304800"/>
                </a:xfrm>
                <a:prstGeom prst="rect">
                  <a:avLst/>
                </a:prstGeom>
                <a:solidFill>
                  <a:sysClr val="window" lastClr="FFFFFF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1" name="Rectangle 220">
                  <a:extLst>
                    <a:ext uri="{FF2B5EF4-FFF2-40B4-BE49-F238E27FC236}">
                      <a16:creationId xmlns:a16="http://schemas.microsoft.com/office/drawing/2014/main" id="{68AE7DF9-070F-E4BA-80C4-639373BF90F5}"/>
                    </a:ext>
                  </a:extLst>
                </p:cNvPr>
                <p:cNvSpPr/>
                <p:nvPr/>
              </p:nvSpPr>
              <p:spPr>
                <a:xfrm>
                  <a:off x="596900" y="1104900"/>
                  <a:ext cx="76200" cy="228600"/>
                </a:xfrm>
                <a:prstGeom prst="rect">
                  <a:avLst/>
                </a:prstGeom>
                <a:solidFill>
                  <a:srgbClr val="1F497D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B5D8972D-8D56-36CA-85DB-DCCAE60FA03F}"/>
                    </a:ext>
                  </a:extLst>
                </p:cNvPr>
                <p:cNvSpPr/>
                <p:nvPr/>
              </p:nvSpPr>
              <p:spPr>
                <a:xfrm>
                  <a:off x="748748" y="1104900"/>
                  <a:ext cx="76200" cy="228600"/>
                </a:xfrm>
                <a:prstGeom prst="rect">
                  <a:avLst/>
                </a:prstGeom>
                <a:solidFill>
                  <a:srgbClr val="F79646">
                    <a:lumMod val="75000"/>
                  </a:srgb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880CA64E-3B2E-DE43-EF05-3D6693A80491}"/>
                    </a:ext>
                  </a:extLst>
                </p:cNvPr>
                <p:cNvSpPr/>
                <p:nvPr/>
              </p:nvSpPr>
              <p:spPr>
                <a:xfrm>
                  <a:off x="902252" y="1104900"/>
                  <a:ext cx="76200" cy="228600"/>
                </a:xfrm>
                <a:prstGeom prst="rect">
                  <a:avLst/>
                </a:prstGeom>
                <a:solidFill>
                  <a:srgbClr val="92D050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A5F3CAA0-3A08-82D7-5764-B2504FC47EF6}"/>
                    </a:ext>
                  </a:extLst>
                </p:cNvPr>
                <p:cNvSpPr/>
                <p:nvPr/>
              </p:nvSpPr>
              <p:spPr>
                <a:xfrm>
                  <a:off x="1054100" y="1104900"/>
                  <a:ext cx="76200" cy="22860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15" name="Rectangle: Rounded Corners 214">
                <a:extLst>
                  <a:ext uri="{FF2B5EF4-FFF2-40B4-BE49-F238E27FC236}">
                    <a16:creationId xmlns:a16="http://schemas.microsoft.com/office/drawing/2014/main" id="{B5B1A069-6770-C120-6D38-09D31C867457}"/>
                  </a:ext>
                </a:extLst>
              </p:cNvPr>
              <p:cNvSpPr/>
              <p:nvPr/>
            </p:nvSpPr>
            <p:spPr>
              <a:xfrm>
                <a:off x="2830098" y="2104557"/>
                <a:ext cx="838200" cy="846643"/>
              </a:xfrm>
              <a:prstGeom prst="roundRect">
                <a:avLst/>
              </a:prstGeom>
              <a:noFill/>
              <a:ln w="3175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216" name="Graphic 215" descr="Smart Phone">
                <a:extLst>
                  <a:ext uri="{FF2B5EF4-FFF2-40B4-BE49-F238E27FC236}">
                    <a16:creationId xmlns:a16="http://schemas.microsoft.com/office/drawing/2014/main" id="{7B0FD414-A38A-2D1B-FF41-1F78B99F1F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99099" y="2168124"/>
                <a:ext cx="390525" cy="390525"/>
              </a:xfrm>
              <a:prstGeom prst="rect">
                <a:avLst/>
              </a:prstGeom>
            </p:spPr>
          </p:pic>
          <p:sp>
            <p:nvSpPr>
              <p:cNvPr id="217" name="Rectangle: Rounded Corners 216">
                <a:extLst>
                  <a:ext uri="{FF2B5EF4-FFF2-40B4-BE49-F238E27FC236}">
                    <a16:creationId xmlns:a16="http://schemas.microsoft.com/office/drawing/2014/main" id="{93C52FAF-1310-63FE-11FC-5C8F09FB7D5E}"/>
                  </a:ext>
                </a:extLst>
              </p:cNvPr>
              <p:cNvSpPr/>
              <p:nvPr/>
            </p:nvSpPr>
            <p:spPr>
              <a:xfrm>
                <a:off x="255653" y="2107740"/>
                <a:ext cx="838200" cy="846643"/>
              </a:xfrm>
              <a:prstGeom prst="roundRect">
                <a:avLst/>
              </a:prstGeom>
              <a:noFill/>
              <a:ln w="3175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102838B5-7E00-3AFD-4FB7-950DA7E844FB}"/>
              </a:ext>
            </a:extLst>
          </p:cNvPr>
          <p:cNvGrpSpPr/>
          <p:nvPr/>
        </p:nvGrpSpPr>
        <p:grpSpPr>
          <a:xfrm>
            <a:off x="4211960" y="3436545"/>
            <a:ext cx="838200" cy="846643"/>
            <a:chOff x="1575874" y="-346762"/>
            <a:chExt cx="838200" cy="846643"/>
          </a:xfrm>
        </p:grpSpPr>
        <p:grpSp>
          <p:nvGrpSpPr>
            <p:cNvPr id="232" name="Group 231">
              <a:extLst>
                <a:ext uri="{FF2B5EF4-FFF2-40B4-BE49-F238E27FC236}">
                  <a16:creationId xmlns:a16="http://schemas.microsoft.com/office/drawing/2014/main" id="{878641CA-A9C0-0DAD-6395-B48484B52ED8}"/>
                </a:ext>
              </a:extLst>
            </p:cNvPr>
            <p:cNvGrpSpPr/>
            <p:nvPr/>
          </p:nvGrpSpPr>
          <p:grpSpPr>
            <a:xfrm>
              <a:off x="1821721" y="152936"/>
              <a:ext cx="390525" cy="153861"/>
              <a:chOff x="520700" y="1066800"/>
              <a:chExt cx="685800" cy="304800"/>
            </a:xfrm>
          </p:grpSpPr>
          <p:sp>
            <p:nvSpPr>
              <p:cNvPr id="236" name="Rectangle 235">
                <a:extLst>
                  <a:ext uri="{FF2B5EF4-FFF2-40B4-BE49-F238E27FC236}">
                    <a16:creationId xmlns:a16="http://schemas.microsoft.com/office/drawing/2014/main" id="{B17E82F8-253A-0FBF-263C-42BECA013ECE}"/>
                  </a:ext>
                </a:extLst>
              </p:cNvPr>
              <p:cNvSpPr/>
              <p:nvPr/>
            </p:nvSpPr>
            <p:spPr>
              <a:xfrm>
                <a:off x="520700" y="1066800"/>
                <a:ext cx="685800" cy="304800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7" name="Rectangle 236">
                <a:extLst>
                  <a:ext uri="{FF2B5EF4-FFF2-40B4-BE49-F238E27FC236}">
                    <a16:creationId xmlns:a16="http://schemas.microsoft.com/office/drawing/2014/main" id="{8C3F9224-02E9-BF60-EF23-158BC87A388E}"/>
                  </a:ext>
                </a:extLst>
              </p:cNvPr>
              <p:cNvSpPr/>
              <p:nvPr/>
            </p:nvSpPr>
            <p:spPr>
              <a:xfrm>
                <a:off x="596900" y="1104900"/>
                <a:ext cx="76200" cy="228600"/>
              </a:xfrm>
              <a:prstGeom prst="rect">
                <a:avLst/>
              </a:prstGeom>
              <a:solidFill>
                <a:srgbClr val="1F497D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25A89E91-1E83-F2F3-6622-8BEB6AE544EE}"/>
                  </a:ext>
                </a:extLst>
              </p:cNvPr>
              <p:cNvSpPr/>
              <p:nvPr/>
            </p:nvSpPr>
            <p:spPr>
              <a:xfrm>
                <a:off x="748748" y="1104900"/>
                <a:ext cx="76200" cy="228600"/>
              </a:xfrm>
              <a:prstGeom prst="rect">
                <a:avLst/>
              </a:prstGeom>
              <a:solidFill>
                <a:srgbClr val="F79646">
                  <a:lumMod val="75000"/>
                </a:srgbClr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1A81C5CC-73FC-0E6C-29EE-B5B0C07F0DE7}"/>
                  </a:ext>
                </a:extLst>
              </p:cNvPr>
              <p:cNvSpPr/>
              <p:nvPr/>
            </p:nvSpPr>
            <p:spPr>
              <a:xfrm>
                <a:off x="902252" y="1104900"/>
                <a:ext cx="76200" cy="228600"/>
              </a:xfrm>
              <a:prstGeom prst="rect">
                <a:avLst/>
              </a:prstGeom>
              <a:solidFill>
                <a:srgbClr val="92D050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E467E1D3-95D9-7B5F-49A1-0DE185B09D0B}"/>
                  </a:ext>
                </a:extLst>
              </p:cNvPr>
              <p:cNvSpPr/>
              <p:nvPr/>
            </p:nvSpPr>
            <p:spPr>
              <a:xfrm>
                <a:off x="1054100" y="1104900"/>
                <a:ext cx="76200" cy="228600"/>
              </a:xfrm>
              <a:prstGeom prst="rect">
                <a:avLst/>
              </a:prstGeom>
              <a:solidFill>
                <a:srgbClr val="FF0000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233" name="Graphic 232" descr="Smart Phone">
              <a:extLst>
                <a:ext uri="{FF2B5EF4-FFF2-40B4-BE49-F238E27FC236}">
                  <a16:creationId xmlns:a16="http://schemas.microsoft.com/office/drawing/2014/main" id="{96654D46-83B0-470F-7343-E089E378A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819320" y="-317235"/>
              <a:ext cx="390525" cy="390525"/>
            </a:xfrm>
            <a:prstGeom prst="rect">
              <a:avLst/>
            </a:prstGeom>
          </p:spPr>
        </p:pic>
        <p:sp>
          <p:nvSpPr>
            <p:cNvPr id="234" name="Rectangle: Rounded Corners 233">
              <a:extLst>
                <a:ext uri="{FF2B5EF4-FFF2-40B4-BE49-F238E27FC236}">
                  <a16:creationId xmlns:a16="http://schemas.microsoft.com/office/drawing/2014/main" id="{710C26E9-D511-78D1-0DEF-420049B022C2}"/>
                </a:ext>
              </a:extLst>
            </p:cNvPr>
            <p:cNvSpPr/>
            <p:nvPr/>
          </p:nvSpPr>
          <p:spPr>
            <a:xfrm>
              <a:off x="1575874" y="-346762"/>
              <a:ext cx="838200" cy="846643"/>
            </a:xfrm>
            <a:prstGeom prst="roundRect">
              <a:avLst/>
            </a:prstGeom>
            <a:noFill/>
            <a:ln w="3175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235" name="Connector: Elbow 234">
              <a:extLst>
                <a:ext uri="{FF2B5EF4-FFF2-40B4-BE49-F238E27FC236}">
                  <a16:creationId xmlns:a16="http://schemas.microsoft.com/office/drawing/2014/main" id="{E0E48AF4-2113-6267-8688-8AEF02D614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62711" y="240061"/>
              <a:ext cx="347134" cy="113195"/>
            </a:xfrm>
            <a:prstGeom prst="bentConnector3">
              <a:avLst>
                <a:gd name="adj1" fmla="val -14635"/>
              </a:avLst>
            </a:prstGeom>
            <a:noFill/>
            <a:ln w="635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triangle" w="sm" len="sm"/>
            </a:ln>
            <a:effectLst/>
          </p:spPr>
        </p:cxn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40CB822A-2CE1-9B1B-22C3-E30E789ADD2B}"/>
              </a:ext>
            </a:extLst>
          </p:cNvPr>
          <p:cNvGrpSpPr/>
          <p:nvPr/>
        </p:nvGrpSpPr>
        <p:grpSpPr>
          <a:xfrm>
            <a:off x="2931551" y="2365126"/>
            <a:ext cx="3410116" cy="936005"/>
            <a:chOff x="257092" y="947661"/>
            <a:chExt cx="3410116" cy="936005"/>
          </a:xfrm>
        </p:grpSpPr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0535BD41-F801-ECC3-F87C-A3086CEA4F30}"/>
                </a:ext>
              </a:extLst>
            </p:cNvPr>
            <p:cNvGrpSpPr/>
            <p:nvPr/>
          </p:nvGrpSpPr>
          <p:grpSpPr>
            <a:xfrm>
              <a:off x="3070540" y="1615496"/>
              <a:ext cx="390525" cy="153861"/>
              <a:chOff x="520700" y="1066800"/>
              <a:chExt cx="685800" cy="304800"/>
            </a:xfrm>
          </p:grpSpPr>
          <p:sp>
            <p:nvSpPr>
              <p:cNvPr id="264" name="Rectangle 263">
                <a:extLst>
                  <a:ext uri="{FF2B5EF4-FFF2-40B4-BE49-F238E27FC236}">
                    <a16:creationId xmlns:a16="http://schemas.microsoft.com/office/drawing/2014/main" id="{702B84FC-57F5-6DFB-969C-5957B8FADFB8}"/>
                  </a:ext>
                </a:extLst>
              </p:cNvPr>
              <p:cNvSpPr/>
              <p:nvPr/>
            </p:nvSpPr>
            <p:spPr>
              <a:xfrm>
                <a:off x="520700" y="1066800"/>
                <a:ext cx="685800" cy="304800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5" name="Rectangle 264">
                <a:extLst>
                  <a:ext uri="{FF2B5EF4-FFF2-40B4-BE49-F238E27FC236}">
                    <a16:creationId xmlns:a16="http://schemas.microsoft.com/office/drawing/2014/main" id="{39F88095-0128-E806-644D-1467C901BBC7}"/>
                  </a:ext>
                </a:extLst>
              </p:cNvPr>
              <p:cNvSpPr/>
              <p:nvPr/>
            </p:nvSpPr>
            <p:spPr>
              <a:xfrm>
                <a:off x="1054100" y="1104900"/>
                <a:ext cx="76200" cy="228600"/>
              </a:xfrm>
              <a:prstGeom prst="rect">
                <a:avLst/>
              </a:prstGeom>
              <a:solidFill>
                <a:srgbClr val="FF0000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45" name="Group 244">
              <a:extLst>
                <a:ext uri="{FF2B5EF4-FFF2-40B4-BE49-F238E27FC236}">
                  <a16:creationId xmlns:a16="http://schemas.microsoft.com/office/drawing/2014/main" id="{98637C47-7CEA-1E02-B36C-1A0B7BC6179A}"/>
                </a:ext>
              </a:extLst>
            </p:cNvPr>
            <p:cNvGrpSpPr/>
            <p:nvPr/>
          </p:nvGrpSpPr>
          <p:grpSpPr>
            <a:xfrm>
              <a:off x="3072900" y="1380408"/>
              <a:ext cx="390525" cy="153861"/>
              <a:chOff x="520700" y="1066800"/>
              <a:chExt cx="685800" cy="304800"/>
            </a:xfrm>
          </p:grpSpPr>
          <p:sp>
            <p:nvSpPr>
              <p:cNvPr id="259" name="Rectangle 258">
                <a:extLst>
                  <a:ext uri="{FF2B5EF4-FFF2-40B4-BE49-F238E27FC236}">
                    <a16:creationId xmlns:a16="http://schemas.microsoft.com/office/drawing/2014/main" id="{F746B6E8-4940-69A1-4C10-A91C4DB3BCFD}"/>
                  </a:ext>
                </a:extLst>
              </p:cNvPr>
              <p:cNvSpPr/>
              <p:nvPr/>
            </p:nvSpPr>
            <p:spPr>
              <a:xfrm>
                <a:off x="520700" y="1066800"/>
                <a:ext cx="685800" cy="304800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0" name="Rectangle 259">
                <a:extLst>
                  <a:ext uri="{FF2B5EF4-FFF2-40B4-BE49-F238E27FC236}">
                    <a16:creationId xmlns:a16="http://schemas.microsoft.com/office/drawing/2014/main" id="{DCD63522-8574-83AC-B16F-C4EC0ADD8FE3}"/>
                  </a:ext>
                </a:extLst>
              </p:cNvPr>
              <p:cNvSpPr/>
              <p:nvPr/>
            </p:nvSpPr>
            <p:spPr>
              <a:xfrm>
                <a:off x="596900" y="1104900"/>
                <a:ext cx="76200" cy="228600"/>
              </a:xfrm>
              <a:prstGeom prst="rect">
                <a:avLst/>
              </a:prstGeom>
              <a:solidFill>
                <a:srgbClr val="1F497D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1" name="Rectangle 260">
                <a:extLst>
                  <a:ext uri="{FF2B5EF4-FFF2-40B4-BE49-F238E27FC236}">
                    <a16:creationId xmlns:a16="http://schemas.microsoft.com/office/drawing/2014/main" id="{79B9A50D-0433-DDA6-3295-8A53E73757B0}"/>
                  </a:ext>
                </a:extLst>
              </p:cNvPr>
              <p:cNvSpPr/>
              <p:nvPr/>
            </p:nvSpPr>
            <p:spPr>
              <a:xfrm>
                <a:off x="748748" y="1104900"/>
                <a:ext cx="76200" cy="228600"/>
              </a:xfrm>
              <a:prstGeom prst="rect">
                <a:avLst/>
              </a:prstGeom>
              <a:solidFill>
                <a:srgbClr val="F79646">
                  <a:lumMod val="75000"/>
                </a:srgbClr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2" name="Rectangle 261">
                <a:extLst>
                  <a:ext uri="{FF2B5EF4-FFF2-40B4-BE49-F238E27FC236}">
                    <a16:creationId xmlns:a16="http://schemas.microsoft.com/office/drawing/2014/main" id="{C3A8966B-FCFA-8F36-4DE0-7EDE5290D152}"/>
                  </a:ext>
                </a:extLst>
              </p:cNvPr>
              <p:cNvSpPr/>
              <p:nvPr/>
            </p:nvSpPr>
            <p:spPr>
              <a:xfrm>
                <a:off x="902252" y="1104900"/>
                <a:ext cx="76200" cy="228600"/>
              </a:xfrm>
              <a:prstGeom prst="rect">
                <a:avLst/>
              </a:prstGeom>
              <a:solidFill>
                <a:srgbClr val="92D050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CD8E9117-8BEE-A5CF-7131-0626F206D9C2}"/>
                  </a:ext>
                </a:extLst>
              </p:cNvPr>
              <p:cNvSpPr/>
              <p:nvPr/>
            </p:nvSpPr>
            <p:spPr>
              <a:xfrm>
                <a:off x="1054100" y="1104900"/>
                <a:ext cx="76200" cy="228600"/>
              </a:xfrm>
              <a:prstGeom prst="rect">
                <a:avLst/>
              </a:prstGeom>
              <a:solidFill>
                <a:srgbClr val="FF0000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DA9DB64D-26AA-18D4-CCA8-B857F3C1858A}"/>
                </a:ext>
              </a:extLst>
            </p:cNvPr>
            <p:cNvGrpSpPr/>
            <p:nvPr/>
          </p:nvGrpSpPr>
          <p:grpSpPr>
            <a:xfrm>
              <a:off x="257092" y="947661"/>
              <a:ext cx="3410116" cy="936005"/>
              <a:chOff x="257092" y="947661"/>
              <a:chExt cx="3410116" cy="936005"/>
            </a:xfrm>
          </p:grpSpPr>
          <p:pic>
            <p:nvPicPr>
              <p:cNvPr id="248" name="Graphic 247" descr="Laptop">
                <a:extLst>
                  <a:ext uri="{FF2B5EF4-FFF2-40B4-BE49-F238E27FC236}">
                    <a16:creationId xmlns:a16="http://schemas.microsoft.com/office/drawing/2014/main" id="{D1469B78-62E2-7AD3-62A8-955EFF2D8D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005558" y="947661"/>
                <a:ext cx="520700" cy="520700"/>
              </a:xfrm>
              <a:prstGeom prst="rect">
                <a:avLst/>
              </a:prstGeom>
            </p:spPr>
          </p:pic>
          <p:pic>
            <p:nvPicPr>
              <p:cNvPr id="249" name="Graphic 248" descr="Smart Phone">
                <a:extLst>
                  <a:ext uri="{FF2B5EF4-FFF2-40B4-BE49-F238E27FC236}">
                    <a16:creationId xmlns:a16="http://schemas.microsoft.com/office/drawing/2014/main" id="{DF82EA61-E666-9354-D67F-57B35C798D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500538" y="1097407"/>
                <a:ext cx="390525" cy="390525"/>
              </a:xfrm>
              <a:prstGeom prst="rect">
                <a:avLst/>
              </a:prstGeom>
            </p:spPr>
          </p:pic>
          <p:grpSp>
            <p:nvGrpSpPr>
              <p:cNvPr id="250" name="Group 249">
                <a:extLst>
                  <a:ext uri="{FF2B5EF4-FFF2-40B4-BE49-F238E27FC236}">
                    <a16:creationId xmlns:a16="http://schemas.microsoft.com/office/drawing/2014/main" id="{71A75CD2-192B-B357-7C6A-16E00D4173DE}"/>
                  </a:ext>
                </a:extLst>
              </p:cNvPr>
              <p:cNvGrpSpPr/>
              <p:nvPr/>
            </p:nvGrpSpPr>
            <p:grpSpPr>
              <a:xfrm>
                <a:off x="470529" y="1614800"/>
                <a:ext cx="390525" cy="153861"/>
                <a:chOff x="520700" y="1066800"/>
                <a:chExt cx="685800" cy="304800"/>
              </a:xfrm>
            </p:grpSpPr>
            <p:sp>
              <p:nvSpPr>
                <p:cNvPr id="255" name="Rectangle 254">
                  <a:extLst>
                    <a:ext uri="{FF2B5EF4-FFF2-40B4-BE49-F238E27FC236}">
                      <a16:creationId xmlns:a16="http://schemas.microsoft.com/office/drawing/2014/main" id="{ACCC0196-E112-98DD-6DF5-395DC2713632}"/>
                    </a:ext>
                  </a:extLst>
                </p:cNvPr>
                <p:cNvSpPr/>
                <p:nvPr/>
              </p:nvSpPr>
              <p:spPr>
                <a:xfrm>
                  <a:off x="520700" y="1066800"/>
                  <a:ext cx="685800" cy="304800"/>
                </a:xfrm>
                <a:prstGeom prst="rect">
                  <a:avLst/>
                </a:prstGeom>
                <a:solidFill>
                  <a:sysClr val="window" lastClr="FFFFFF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56" name="Rectangle 255">
                  <a:extLst>
                    <a:ext uri="{FF2B5EF4-FFF2-40B4-BE49-F238E27FC236}">
                      <a16:creationId xmlns:a16="http://schemas.microsoft.com/office/drawing/2014/main" id="{BA9467E7-B6E8-C930-808B-111955416953}"/>
                    </a:ext>
                  </a:extLst>
                </p:cNvPr>
                <p:cNvSpPr/>
                <p:nvPr/>
              </p:nvSpPr>
              <p:spPr>
                <a:xfrm>
                  <a:off x="596900" y="1104900"/>
                  <a:ext cx="76200" cy="228600"/>
                </a:xfrm>
                <a:prstGeom prst="rect">
                  <a:avLst/>
                </a:prstGeom>
                <a:solidFill>
                  <a:srgbClr val="1F497D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57" name="Rectangle 256">
                  <a:extLst>
                    <a:ext uri="{FF2B5EF4-FFF2-40B4-BE49-F238E27FC236}">
                      <a16:creationId xmlns:a16="http://schemas.microsoft.com/office/drawing/2014/main" id="{1EBF60D7-70C8-D80E-1DB0-F848AF72D03A}"/>
                    </a:ext>
                  </a:extLst>
                </p:cNvPr>
                <p:cNvSpPr/>
                <p:nvPr/>
              </p:nvSpPr>
              <p:spPr>
                <a:xfrm>
                  <a:off x="748748" y="1104900"/>
                  <a:ext cx="76200" cy="228600"/>
                </a:xfrm>
                <a:prstGeom prst="rect">
                  <a:avLst/>
                </a:prstGeom>
                <a:solidFill>
                  <a:srgbClr val="F79646">
                    <a:lumMod val="75000"/>
                  </a:srgb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58" name="Rectangle 257">
                  <a:extLst>
                    <a:ext uri="{FF2B5EF4-FFF2-40B4-BE49-F238E27FC236}">
                      <a16:creationId xmlns:a16="http://schemas.microsoft.com/office/drawing/2014/main" id="{EB86F6D9-3E20-CC78-0EF7-9881D88B05E1}"/>
                    </a:ext>
                  </a:extLst>
                </p:cNvPr>
                <p:cNvSpPr/>
                <p:nvPr/>
              </p:nvSpPr>
              <p:spPr>
                <a:xfrm>
                  <a:off x="902252" y="1104900"/>
                  <a:ext cx="76200" cy="228600"/>
                </a:xfrm>
                <a:prstGeom prst="rect">
                  <a:avLst/>
                </a:prstGeom>
                <a:solidFill>
                  <a:srgbClr val="92D050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51" name="Rectangle: Rounded Corners 250">
                <a:extLst>
                  <a:ext uri="{FF2B5EF4-FFF2-40B4-BE49-F238E27FC236}">
                    <a16:creationId xmlns:a16="http://schemas.microsoft.com/office/drawing/2014/main" id="{388DF290-39ED-512E-34EA-523F8F075383}"/>
                  </a:ext>
                </a:extLst>
              </p:cNvPr>
              <p:cNvSpPr/>
              <p:nvPr/>
            </p:nvSpPr>
            <p:spPr>
              <a:xfrm>
                <a:off x="2829008" y="1034017"/>
                <a:ext cx="838200" cy="846643"/>
              </a:xfrm>
              <a:prstGeom prst="roundRect">
                <a:avLst/>
              </a:prstGeom>
              <a:noFill/>
              <a:ln w="3175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52" name="Rectangle: Rounded Corners 251">
                <a:extLst>
                  <a:ext uri="{FF2B5EF4-FFF2-40B4-BE49-F238E27FC236}">
                    <a16:creationId xmlns:a16="http://schemas.microsoft.com/office/drawing/2014/main" id="{1885C371-99D7-F81F-70AF-2EB2D8DA8B68}"/>
                  </a:ext>
                </a:extLst>
              </p:cNvPr>
              <p:cNvSpPr/>
              <p:nvPr/>
            </p:nvSpPr>
            <p:spPr>
              <a:xfrm>
                <a:off x="257092" y="1037023"/>
                <a:ext cx="838200" cy="846643"/>
              </a:xfrm>
              <a:prstGeom prst="roundRect">
                <a:avLst/>
              </a:prstGeom>
              <a:noFill/>
              <a:ln w="3175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266" name="Arc 265">
            <a:extLst>
              <a:ext uri="{FF2B5EF4-FFF2-40B4-BE49-F238E27FC236}">
                <a16:creationId xmlns:a16="http://schemas.microsoft.com/office/drawing/2014/main" id="{32B5CEB4-ED6F-A73F-4466-E08047272D79}"/>
              </a:ext>
            </a:extLst>
          </p:cNvPr>
          <p:cNvSpPr/>
          <p:nvPr/>
        </p:nvSpPr>
        <p:spPr>
          <a:xfrm>
            <a:off x="4117905" y="2582187"/>
            <a:ext cx="1926105" cy="1180788"/>
          </a:xfrm>
          <a:prstGeom prst="arc">
            <a:avLst>
              <a:gd name="adj1" fmla="val 547508"/>
              <a:gd name="adj2" fmla="val 5516435"/>
            </a:avLst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lgDashDotDot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7" name="Arc 266">
            <a:extLst>
              <a:ext uri="{FF2B5EF4-FFF2-40B4-BE49-F238E27FC236}">
                <a16:creationId xmlns:a16="http://schemas.microsoft.com/office/drawing/2014/main" id="{46932227-93FC-5147-4B98-78BA8964995A}"/>
              </a:ext>
            </a:extLst>
          </p:cNvPr>
          <p:cNvSpPr/>
          <p:nvPr/>
        </p:nvSpPr>
        <p:spPr>
          <a:xfrm>
            <a:off x="3225367" y="2595034"/>
            <a:ext cx="1966010" cy="1180788"/>
          </a:xfrm>
          <a:prstGeom prst="arc">
            <a:avLst>
              <a:gd name="adj1" fmla="val 5444270"/>
              <a:gd name="adj2" fmla="val 10348150"/>
            </a:avLst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lgDashDotDot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8" name="Arc 267">
            <a:extLst>
              <a:ext uri="{FF2B5EF4-FFF2-40B4-BE49-F238E27FC236}">
                <a16:creationId xmlns:a16="http://schemas.microsoft.com/office/drawing/2014/main" id="{EE335D7B-FCD1-0E26-BAD1-AE1C9CBC87B4}"/>
              </a:ext>
            </a:extLst>
          </p:cNvPr>
          <p:cNvSpPr/>
          <p:nvPr/>
        </p:nvSpPr>
        <p:spPr>
          <a:xfrm>
            <a:off x="4532863" y="1778497"/>
            <a:ext cx="1825310" cy="1180788"/>
          </a:xfrm>
          <a:prstGeom prst="arc">
            <a:avLst>
              <a:gd name="adj1" fmla="val 20906972"/>
              <a:gd name="adj2" fmla="val 606101"/>
            </a:avLst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lgDashDotDot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9" name="Arc 268">
            <a:extLst>
              <a:ext uri="{FF2B5EF4-FFF2-40B4-BE49-F238E27FC236}">
                <a16:creationId xmlns:a16="http://schemas.microsoft.com/office/drawing/2014/main" id="{295A033C-3263-D87C-447C-7133E64FBBF5}"/>
              </a:ext>
            </a:extLst>
          </p:cNvPr>
          <p:cNvSpPr/>
          <p:nvPr/>
        </p:nvSpPr>
        <p:spPr>
          <a:xfrm>
            <a:off x="2904471" y="1841038"/>
            <a:ext cx="1825310" cy="1180788"/>
          </a:xfrm>
          <a:prstGeom prst="arc">
            <a:avLst>
              <a:gd name="adj1" fmla="val 10320915"/>
              <a:gd name="adj2" fmla="val 11750881"/>
            </a:avLst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lgDashDotDot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0" name="Arc 269">
            <a:extLst>
              <a:ext uri="{FF2B5EF4-FFF2-40B4-BE49-F238E27FC236}">
                <a16:creationId xmlns:a16="http://schemas.microsoft.com/office/drawing/2014/main" id="{8CC80898-96B8-2754-CE7C-7342EF4296EC}"/>
              </a:ext>
            </a:extLst>
          </p:cNvPr>
          <p:cNvSpPr/>
          <p:nvPr/>
        </p:nvSpPr>
        <p:spPr>
          <a:xfrm>
            <a:off x="2593268" y="1316972"/>
            <a:ext cx="4114799" cy="1180788"/>
          </a:xfrm>
          <a:prstGeom prst="arc">
            <a:avLst>
              <a:gd name="adj1" fmla="val 12518595"/>
              <a:gd name="adj2" fmla="val 19880065"/>
            </a:avLst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lgDashDotDot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5" name="Arc 274">
            <a:extLst>
              <a:ext uri="{FF2B5EF4-FFF2-40B4-BE49-F238E27FC236}">
                <a16:creationId xmlns:a16="http://schemas.microsoft.com/office/drawing/2014/main" id="{A07F2E91-1167-7350-C6A0-1369AC7B39B4}"/>
              </a:ext>
            </a:extLst>
          </p:cNvPr>
          <p:cNvSpPr/>
          <p:nvPr/>
        </p:nvSpPr>
        <p:spPr>
          <a:xfrm>
            <a:off x="7006990" y="3945979"/>
            <a:ext cx="1825310" cy="1180788"/>
          </a:xfrm>
          <a:prstGeom prst="arc">
            <a:avLst>
              <a:gd name="adj1" fmla="val 14911495"/>
              <a:gd name="adj2" fmla="val 17378772"/>
            </a:avLst>
          </a:prstGeom>
          <a:noFill/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lgDashDotDot"/>
            <a:tailEnd type="triangle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04910DF9-52CD-E962-894E-7B2DFD9DDAE0}"/>
              </a:ext>
            </a:extLst>
          </p:cNvPr>
          <p:cNvSpPr txBox="1"/>
          <p:nvPr/>
        </p:nvSpPr>
        <p:spPr>
          <a:xfrm>
            <a:off x="6910956" y="4070872"/>
            <a:ext cx="2110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en-US">
                <a:solidFill>
                  <a:sysClr val="windowText" lastClr="000000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Model  aggregation using All-Reduce</a:t>
            </a:r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65189213-D9A2-600F-B8B3-FBACB0D038BB}"/>
              </a:ext>
            </a:extLst>
          </p:cNvPr>
          <p:cNvSpPr/>
          <p:nvPr/>
        </p:nvSpPr>
        <p:spPr>
          <a:xfrm>
            <a:off x="5712002" y="3628694"/>
            <a:ext cx="129167" cy="129167"/>
          </a:xfrm>
          <a:prstGeom prst="ellips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63BD9E57-6ED5-728F-767B-89246BB5DA61}"/>
              </a:ext>
            </a:extLst>
          </p:cNvPr>
          <p:cNvSpPr/>
          <p:nvPr/>
        </p:nvSpPr>
        <p:spPr>
          <a:xfrm>
            <a:off x="6402519" y="2282517"/>
            <a:ext cx="129167" cy="129167"/>
          </a:xfrm>
          <a:prstGeom prst="ellips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27937C14-9189-1B96-6863-73738662B005}"/>
              </a:ext>
            </a:extLst>
          </p:cNvPr>
          <p:cNvSpPr/>
          <p:nvPr/>
        </p:nvSpPr>
        <p:spPr>
          <a:xfrm>
            <a:off x="2730958" y="2294860"/>
            <a:ext cx="129167" cy="129167"/>
          </a:xfrm>
          <a:prstGeom prst="ellips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322AD325-27BE-FD53-AD58-CC2BFC93FC0E}"/>
              </a:ext>
            </a:extLst>
          </p:cNvPr>
          <p:cNvSpPr/>
          <p:nvPr/>
        </p:nvSpPr>
        <p:spPr>
          <a:xfrm>
            <a:off x="3432062" y="3650607"/>
            <a:ext cx="129167" cy="129167"/>
          </a:xfrm>
          <a:prstGeom prst="ellips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D791C096-3827-D048-E576-FBC8A3661AB9}"/>
              </a:ext>
            </a:extLst>
          </p:cNvPr>
          <p:cNvSpPr/>
          <p:nvPr/>
        </p:nvSpPr>
        <p:spPr>
          <a:xfrm>
            <a:off x="4638158" y="1173778"/>
            <a:ext cx="129167" cy="129167"/>
          </a:xfrm>
          <a:prstGeom prst="ellips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1C09C8DF-868E-BAEA-D96A-33527BCC1418}"/>
              </a:ext>
            </a:extLst>
          </p:cNvPr>
          <p:cNvSpPr/>
          <p:nvPr/>
        </p:nvSpPr>
        <p:spPr>
          <a:xfrm>
            <a:off x="4870469" y="3787021"/>
            <a:ext cx="129167" cy="129167"/>
          </a:xfrm>
          <a:prstGeom prst="ellipse">
            <a:avLst/>
          </a:prstGeom>
          <a:noFill/>
          <a:ln w="12700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A81E61F6-C5B5-ACE9-15FA-657D10B6A096}"/>
              </a:ext>
            </a:extLst>
          </p:cNvPr>
          <p:cNvSpPr txBox="1"/>
          <p:nvPr/>
        </p:nvSpPr>
        <p:spPr>
          <a:xfrm>
            <a:off x="3021840" y="1452868"/>
            <a:ext cx="195893" cy="246221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96" name="TextBox 295">
            <a:extLst>
              <a:ext uri="{FF2B5EF4-FFF2-40B4-BE49-F238E27FC236}">
                <a16:creationId xmlns:a16="http://schemas.microsoft.com/office/drawing/2014/main" id="{5D6DC8EA-0905-ABE0-C4C7-4A0E5425B83D}"/>
              </a:ext>
            </a:extLst>
          </p:cNvPr>
          <p:cNvSpPr txBox="1"/>
          <p:nvPr/>
        </p:nvSpPr>
        <p:spPr>
          <a:xfrm>
            <a:off x="3079275" y="1499934"/>
            <a:ext cx="123256" cy="164592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7" name="TextBox 296">
            <a:extLst>
              <a:ext uri="{FF2B5EF4-FFF2-40B4-BE49-F238E27FC236}">
                <a16:creationId xmlns:a16="http://schemas.microsoft.com/office/drawing/2014/main" id="{187C39E0-0B92-4DC3-D6FD-17D028F1932D}"/>
              </a:ext>
            </a:extLst>
          </p:cNvPr>
          <p:cNvSpPr txBox="1"/>
          <p:nvPr/>
        </p:nvSpPr>
        <p:spPr>
          <a:xfrm>
            <a:off x="3028175" y="2523288"/>
            <a:ext cx="195893" cy="246221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98" name="TextBox 297">
            <a:extLst>
              <a:ext uri="{FF2B5EF4-FFF2-40B4-BE49-F238E27FC236}">
                <a16:creationId xmlns:a16="http://schemas.microsoft.com/office/drawing/2014/main" id="{8296E35D-4E9B-EAC7-1115-DB5024E5FFB6}"/>
              </a:ext>
            </a:extLst>
          </p:cNvPr>
          <p:cNvSpPr txBox="1"/>
          <p:nvPr/>
        </p:nvSpPr>
        <p:spPr>
          <a:xfrm>
            <a:off x="3085610" y="2570354"/>
            <a:ext cx="123256" cy="164592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9" name="TextBox 298">
            <a:extLst>
              <a:ext uri="{FF2B5EF4-FFF2-40B4-BE49-F238E27FC236}">
                <a16:creationId xmlns:a16="http://schemas.microsoft.com/office/drawing/2014/main" id="{0FA1D987-82B8-B660-4C5B-5DDCD3242100}"/>
              </a:ext>
            </a:extLst>
          </p:cNvPr>
          <p:cNvSpPr txBox="1"/>
          <p:nvPr/>
        </p:nvSpPr>
        <p:spPr>
          <a:xfrm>
            <a:off x="4310432" y="3463173"/>
            <a:ext cx="195893" cy="246221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300" name="TextBox 299">
            <a:extLst>
              <a:ext uri="{FF2B5EF4-FFF2-40B4-BE49-F238E27FC236}">
                <a16:creationId xmlns:a16="http://schemas.microsoft.com/office/drawing/2014/main" id="{528880F6-90B3-19D0-2A63-78EEE4309C42}"/>
              </a:ext>
            </a:extLst>
          </p:cNvPr>
          <p:cNvSpPr txBox="1"/>
          <p:nvPr/>
        </p:nvSpPr>
        <p:spPr>
          <a:xfrm>
            <a:off x="4367867" y="3510239"/>
            <a:ext cx="123256" cy="164592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1" name="TextBox 300">
            <a:extLst>
              <a:ext uri="{FF2B5EF4-FFF2-40B4-BE49-F238E27FC236}">
                <a16:creationId xmlns:a16="http://schemas.microsoft.com/office/drawing/2014/main" id="{DB3D9242-D732-6A25-BC98-3DA019A151B7}"/>
              </a:ext>
            </a:extLst>
          </p:cNvPr>
          <p:cNvSpPr txBox="1"/>
          <p:nvPr/>
        </p:nvSpPr>
        <p:spPr>
          <a:xfrm>
            <a:off x="5517094" y="2486669"/>
            <a:ext cx="195893" cy="246221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302" name="TextBox 301">
            <a:extLst>
              <a:ext uri="{FF2B5EF4-FFF2-40B4-BE49-F238E27FC236}">
                <a16:creationId xmlns:a16="http://schemas.microsoft.com/office/drawing/2014/main" id="{CB74BFA6-ECA1-BA70-51F8-FC1B3176F02D}"/>
              </a:ext>
            </a:extLst>
          </p:cNvPr>
          <p:cNvSpPr txBox="1"/>
          <p:nvPr/>
        </p:nvSpPr>
        <p:spPr>
          <a:xfrm>
            <a:off x="5577490" y="2529253"/>
            <a:ext cx="123256" cy="164592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3" name="TextBox 302">
            <a:extLst>
              <a:ext uri="{FF2B5EF4-FFF2-40B4-BE49-F238E27FC236}">
                <a16:creationId xmlns:a16="http://schemas.microsoft.com/office/drawing/2014/main" id="{5F919FBB-40B8-1108-4201-ACB86D37B7D7}"/>
              </a:ext>
            </a:extLst>
          </p:cNvPr>
          <p:cNvSpPr txBox="1"/>
          <p:nvPr/>
        </p:nvSpPr>
        <p:spPr>
          <a:xfrm>
            <a:off x="5520796" y="1413115"/>
            <a:ext cx="195893" cy="246221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304" name="TextBox 303">
            <a:extLst>
              <a:ext uri="{FF2B5EF4-FFF2-40B4-BE49-F238E27FC236}">
                <a16:creationId xmlns:a16="http://schemas.microsoft.com/office/drawing/2014/main" id="{3671B75C-843A-2559-4920-5D348A69A341}"/>
              </a:ext>
            </a:extLst>
          </p:cNvPr>
          <p:cNvSpPr txBox="1"/>
          <p:nvPr/>
        </p:nvSpPr>
        <p:spPr>
          <a:xfrm>
            <a:off x="5577490" y="1455345"/>
            <a:ext cx="123256" cy="164592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</a:ln>
          <a:effectLst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878A4-BA1F-CC2B-8B67-6BAD27578B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1391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3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3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3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3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3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" grpId="0" animBg="1"/>
      <p:bldP spid="267" grpId="0" animBg="1"/>
      <p:bldP spid="268" grpId="0" animBg="1"/>
      <p:bldP spid="269" grpId="0" animBg="1"/>
      <p:bldP spid="27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9BA2-656E-FDBC-8774-E763606C4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Convergence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85A0F-FA97-A0F4-81CF-8591A6711E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b="1"/>
              <a:t>Theorem: </a:t>
            </a:r>
            <a:r>
              <a:rPr lang="en-US"/>
              <a:t>Slow and fast agent-side models for both convex and non-convex functions converge with </a:t>
            </a:r>
            <a:r>
              <a:rPr lang="en-US" err="1"/>
              <a:t>ComDML</a:t>
            </a:r>
            <a:r>
              <a:rPr lang="en-US"/>
              <a:t> algorithm</a:t>
            </a:r>
          </a:p>
          <a:p>
            <a:pPr marL="114300" indent="0">
              <a:buNone/>
            </a:pPr>
            <a:endParaRPr lang="en-US" b="0" i="0">
              <a:solidFill>
                <a:srgbClr val="0D0D0D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EAE71C6-8894-1677-E6DF-28A8B75DA1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5512364"/>
              </p:ext>
            </p:extLst>
          </p:nvPr>
        </p:nvGraphicFramePr>
        <p:xfrm>
          <a:off x="942606" y="2359659"/>
          <a:ext cx="6776187" cy="2023911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2258729">
                  <a:extLst>
                    <a:ext uri="{9D8B030D-6E8A-4147-A177-3AD203B41FA5}">
                      <a16:colId xmlns:a16="http://schemas.microsoft.com/office/drawing/2014/main" val="2899744200"/>
                    </a:ext>
                  </a:extLst>
                </a:gridCol>
                <a:gridCol w="2258729">
                  <a:extLst>
                    <a:ext uri="{9D8B030D-6E8A-4147-A177-3AD203B41FA5}">
                      <a16:colId xmlns:a16="http://schemas.microsoft.com/office/drawing/2014/main" val="1974169845"/>
                    </a:ext>
                  </a:extLst>
                </a:gridCol>
                <a:gridCol w="2258729">
                  <a:extLst>
                    <a:ext uri="{9D8B030D-6E8A-4147-A177-3AD203B41FA5}">
                      <a16:colId xmlns:a16="http://schemas.microsoft.com/office/drawing/2014/main" val="1216411402"/>
                    </a:ext>
                  </a:extLst>
                </a:gridCol>
              </a:tblGrid>
              <a:tr h="674637"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Slow-agent side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Fast-agent side</a:t>
                      </a: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5164569"/>
                  </a:ext>
                </a:extLst>
              </a:tr>
              <a:tr h="67463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Convex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9809613"/>
                  </a:ext>
                </a:extLst>
              </a:tr>
              <a:tr h="674637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00206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Non-convex</a:t>
                      </a: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solidFill>
                          <a:srgbClr val="00206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1846953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AB64271-B02B-8503-5576-DF3FC09A3D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6676" y="3175045"/>
            <a:ext cx="2162286" cy="3873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AF5B86-A71A-4FE3-0903-C410A2A98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501" y="3115183"/>
            <a:ext cx="2020724" cy="44723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153FCCC-7CC1-835D-202B-222753B7C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0653" y="3726950"/>
            <a:ext cx="2127759" cy="48828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A3FD4F5-F471-56B8-10A5-72999547C6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0037" y="3719637"/>
            <a:ext cx="2200629" cy="469186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EE97C4C-043D-6572-B25A-39A8FF4D59A0}"/>
              </a:ext>
            </a:extLst>
          </p:cNvPr>
          <p:cNvSpPr/>
          <p:nvPr/>
        </p:nvSpPr>
        <p:spPr>
          <a:xfrm>
            <a:off x="6776199" y="3175045"/>
            <a:ext cx="239949" cy="192617"/>
          </a:xfrm>
          <a:prstGeom prst="ellipse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E9C2C6A-08C8-2E31-2277-C980F96CB9D6}"/>
              </a:ext>
            </a:extLst>
          </p:cNvPr>
          <p:cNvSpPr/>
          <p:nvPr/>
        </p:nvSpPr>
        <p:spPr>
          <a:xfrm>
            <a:off x="6808624" y="3774677"/>
            <a:ext cx="239949" cy="192617"/>
          </a:xfrm>
          <a:prstGeom prst="ellipse">
            <a:avLst/>
          </a:prstGeom>
          <a:noFill/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3BDB40-4ADE-2694-71CF-8A565994B5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lang="en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2433749-2AFA-725B-DC94-0FDAD82BE5C7}"/>
              </a:ext>
            </a:extLst>
          </p:cNvPr>
          <p:cNvSpPr/>
          <p:nvPr/>
        </p:nvSpPr>
        <p:spPr>
          <a:xfrm>
            <a:off x="2495550" y="2489200"/>
            <a:ext cx="2834919" cy="2520949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14300"/>
            <a:endParaRPr lang="en-US">
              <a:solidFill>
                <a:srgbClr val="1F1F1F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/>
            <a:endParaRPr lang="en-US">
              <a:solidFill>
                <a:srgbClr val="1F1F1F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/>
            <a:endParaRPr lang="en-US">
              <a:solidFill>
                <a:srgbClr val="1F1F1F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/>
            <a:endParaRPr lang="en-US">
              <a:solidFill>
                <a:srgbClr val="1F1F1F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/>
            <a:endParaRPr lang="en-US">
              <a:solidFill>
                <a:srgbClr val="1F1F1F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/>
            <a:endParaRPr lang="en-US">
              <a:solidFill>
                <a:srgbClr val="1F1F1F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/>
            <a:endParaRPr lang="en-US">
              <a:solidFill>
                <a:srgbClr val="1F1F1F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/>
            <a:endParaRPr lang="en-US">
              <a:solidFill>
                <a:srgbClr val="1F1F1F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/>
            <a:r>
              <a:rPr lang="en-US">
                <a:solidFill>
                  <a:srgbClr val="1F1F1F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Similar convergence rates to FL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B858FE8A-E022-E3B8-EF70-42532FBB968A}"/>
                  </a:ext>
                </a:extLst>
              </p:cNvPr>
              <p:cNvSpPr/>
              <p:nvPr/>
            </p:nvSpPr>
            <p:spPr>
              <a:xfrm>
                <a:off x="5382771" y="2489200"/>
                <a:ext cx="2713479" cy="2520950"/>
              </a:xfrm>
              <a:prstGeom prst="roundRect">
                <a:avLst/>
              </a:prstGeom>
              <a:noFill/>
              <a:ln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114300"/>
                <a:endParaRPr lang="en-US">
                  <a:solidFill>
                    <a:srgbClr val="1F1F1F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14300"/>
                <a:endParaRPr lang="en-US">
                  <a:solidFill>
                    <a:srgbClr val="1F1F1F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14300"/>
                <a:endParaRPr lang="en-US">
                  <a:solidFill>
                    <a:srgbClr val="1F1F1F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14300"/>
                <a:endParaRPr lang="en-US">
                  <a:solidFill>
                    <a:srgbClr val="1F1F1F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14300"/>
                <a:endParaRPr lang="en-US">
                  <a:solidFill>
                    <a:srgbClr val="1F1F1F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14300"/>
                <a:endParaRPr lang="en-US">
                  <a:solidFill>
                    <a:srgbClr val="1F1F1F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14300"/>
                <a:endParaRPr lang="en-US">
                  <a:solidFill>
                    <a:srgbClr val="1F1F1F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14300"/>
                <a:endParaRPr lang="en-US">
                  <a:solidFill>
                    <a:srgbClr val="1F1F1F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14300"/>
                <a:r>
                  <a:rPr lang="en-US">
                    <a:solidFill>
                      <a:srgbClr val="0D0D0D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Convergence depends on slower agents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D0D0D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D0D0D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D0D0D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>
                    <a:solidFill>
                      <a:srgbClr val="0D0D0D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D0D0D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D0D0D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solidFill>
                              <a:srgbClr val="0D0D0D"/>
                            </a:solidFill>
                            <a:highlight>
                              <a:srgbClr val="FFFFFF"/>
                            </a:highlight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>
                    <a:solidFill>
                      <a:srgbClr val="0D0D0D"/>
                    </a:solidFill>
                    <a:highlight>
                      <a:srgbClr val="FFFFFF"/>
                    </a:highligh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B858FE8A-E022-E3B8-EF70-42532FBB96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2771" y="2489200"/>
                <a:ext cx="2713479" cy="252095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866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9BA2-656E-FDBC-8774-E763606C4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Evaluation Setup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85A0F-FA97-A0F4-81CF-8591A6711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8520600" cy="3432150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Implementation:</a:t>
            </a:r>
          </a:p>
          <a:p>
            <a:pPr lvl="1"/>
            <a:r>
              <a:rPr lang="en-US"/>
              <a:t>Hardware: </a:t>
            </a:r>
            <a:r>
              <a:rPr lang="pt-BR"/>
              <a:t>Intel Xeon(R) CPU &amp; </a:t>
            </a:r>
            <a:r>
              <a:rPr lang="en-US"/>
              <a:t>NVIDIA GeForce GTX GPUs</a:t>
            </a:r>
            <a:endParaRPr lang="pt-BR"/>
          </a:p>
          <a:p>
            <a:pPr lvl="1"/>
            <a:r>
              <a:rPr lang="en-US"/>
              <a:t>Software: Python, </a:t>
            </a:r>
            <a:r>
              <a:rPr lang="en-US" err="1"/>
              <a:t>PyTorch</a:t>
            </a:r>
            <a:endParaRPr lang="en-US"/>
          </a:p>
          <a:p>
            <a:pPr lvl="1"/>
            <a:r>
              <a:rPr lang="en-US"/>
              <a:t>Heterogeneous simulation environment</a:t>
            </a:r>
          </a:p>
          <a:p>
            <a:pPr lvl="2"/>
            <a:r>
              <a:rPr lang="en-US"/>
              <a:t>4, 2, 1, 0.5, and 0.2 CPUs. </a:t>
            </a:r>
          </a:p>
          <a:p>
            <a:pPr lvl="2"/>
            <a:r>
              <a:rPr lang="en-US"/>
              <a:t>0, 10, 20, 50, and 100 Mbps</a:t>
            </a:r>
          </a:p>
          <a:p>
            <a:r>
              <a:rPr lang="en-US"/>
              <a:t>Model Architecture:</a:t>
            </a:r>
          </a:p>
          <a:p>
            <a:pPr lvl="1"/>
            <a:r>
              <a:rPr lang="en-US"/>
              <a:t>ResNet-56</a:t>
            </a:r>
          </a:p>
          <a:p>
            <a:pPr lvl="1"/>
            <a:r>
              <a:rPr lang="en-US"/>
              <a:t>ResNet-110</a:t>
            </a:r>
          </a:p>
          <a:p>
            <a:r>
              <a:rPr lang="en-US"/>
              <a:t>Baselines:</a:t>
            </a:r>
          </a:p>
          <a:p>
            <a:pPr lvl="1"/>
            <a:r>
              <a:rPr lang="en-US" err="1"/>
              <a:t>FedAvg</a:t>
            </a:r>
            <a:endParaRPr lang="en-US"/>
          </a:p>
          <a:p>
            <a:pPr lvl="1"/>
            <a:r>
              <a:rPr lang="en-US" err="1"/>
              <a:t>BrainTorrent</a:t>
            </a:r>
            <a:endParaRPr lang="en-US"/>
          </a:p>
          <a:p>
            <a:pPr lvl="1"/>
            <a:r>
              <a:rPr lang="en-US"/>
              <a:t>Gossip Learning</a:t>
            </a:r>
          </a:p>
          <a:p>
            <a:pPr lvl="1"/>
            <a:r>
              <a:rPr lang="en-US" err="1"/>
              <a:t>AllReduce</a:t>
            </a:r>
            <a:endParaRPr lang="en-US"/>
          </a:p>
          <a:p>
            <a:r>
              <a:rPr lang="en-US"/>
              <a:t>Datasets:</a:t>
            </a:r>
          </a:p>
          <a:p>
            <a:pPr lvl="1"/>
            <a:r>
              <a:rPr lang="en-US"/>
              <a:t>CIFAR-10, CIFAR-100, CINIC-10</a:t>
            </a:r>
          </a:p>
          <a:p>
            <a:pPr lvl="1"/>
            <a:r>
              <a:rPr lang="en-US"/>
              <a:t>Non-IID variants for label distribution skew</a:t>
            </a:r>
          </a:p>
        </p:txBody>
      </p:sp>
      <p:pic>
        <p:nvPicPr>
          <p:cNvPr id="17" name="Picture 1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FD2A10AC-E0AB-7C5D-AB66-970623930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6353" y="1379869"/>
            <a:ext cx="2001408" cy="2594491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1F35CF-4BA3-EFAA-7D45-8223312515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5" name="Picture 4" descr="A qr code with black squares and dots&#10;&#10;Description automatically generated">
            <a:extLst>
              <a:ext uri="{FF2B5EF4-FFF2-40B4-BE49-F238E27FC236}">
                <a16:creationId xmlns:a16="http://schemas.microsoft.com/office/drawing/2014/main" id="{D3AA1D75-870D-EE16-2889-5ED92E6AA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4663" y="1191528"/>
            <a:ext cx="2204787" cy="22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768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9BA2-656E-FDBC-8774-E763606C4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Training Time Improvement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85A0F-FA97-A0F4-81CF-8591A6711E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8D16AF-3C74-DF7F-2AC4-53333BEEC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109" y="2100343"/>
            <a:ext cx="6449324" cy="205096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3F918A8-1BC5-3FC1-154F-15CE13907478}"/>
              </a:ext>
            </a:extLst>
          </p:cNvPr>
          <p:cNvSpPr txBox="1"/>
          <p:nvPr/>
        </p:nvSpPr>
        <p:spPr>
          <a:xfrm>
            <a:off x="2283941" y="1328766"/>
            <a:ext cx="4795089" cy="954107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Fast</a:t>
            </a:r>
          </a:p>
          <a:p>
            <a:pPr algn="ctr"/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70%+ reduction in training time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8658016-CF16-780D-CA08-B20248C4EB2A}"/>
              </a:ext>
            </a:extLst>
          </p:cNvPr>
          <p:cNvSpPr/>
          <p:nvPr/>
        </p:nvSpPr>
        <p:spPr>
          <a:xfrm>
            <a:off x="1155749" y="2816876"/>
            <a:ext cx="6548678" cy="27885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D76B75-2124-E65D-55F1-B145C0D3A23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5020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9BA2-656E-FDBC-8774-E763606C4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Centralized Machine Learning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FC606153-1B81-07B7-88C5-B4170DFD3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88" y="2175947"/>
            <a:ext cx="1305425" cy="130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2417CBA-4DDF-6DAE-65B8-B513A815910C}"/>
              </a:ext>
            </a:extLst>
          </p:cNvPr>
          <p:cNvCxnSpPr>
            <a:cxnSpLocks/>
            <a:stCxn id="5122" idx="3"/>
          </p:cNvCxnSpPr>
          <p:nvPr/>
        </p:nvCxnSpPr>
        <p:spPr>
          <a:xfrm flipV="1">
            <a:off x="1978313" y="2828659"/>
            <a:ext cx="3962364" cy="1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58C1B44-5596-8350-4FFE-FC2667EC8112}"/>
              </a:ext>
            </a:extLst>
          </p:cNvPr>
          <p:cNvSpPr/>
          <p:nvPr/>
        </p:nvSpPr>
        <p:spPr>
          <a:xfrm>
            <a:off x="2652366" y="2994095"/>
            <a:ext cx="1754093" cy="70740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Security / privacy issues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D3DB1766-A94D-3866-F3FA-DAF6AA8EF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3619" y="2316812"/>
            <a:ext cx="962290" cy="96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EEA4E66-E577-1F4F-56A2-DBDF1651CCE7}"/>
              </a:ext>
            </a:extLst>
          </p:cNvPr>
          <p:cNvSpPr/>
          <p:nvPr/>
        </p:nvSpPr>
        <p:spPr>
          <a:xfrm>
            <a:off x="2652366" y="1805137"/>
            <a:ext cx="1754093" cy="819711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communication demand 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C6280B4-101C-5DBD-3F77-EC8A50187903}"/>
              </a:ext>
            </a:extLst>
          </p:cNvPr>
          <p:cNvSpPr/>
          <p:nvPr/>
        </p:nvSpPr>
        <p:spPr>
          <a:xfrm>
            <a:off x="7228827" y="1171169"/>
            <a:ext cx="2070185" cy="707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Computer vision</a:t>
            </a:r>
          </a:p>
        </p:txBody>
      </p:sp>
      <p:pic>
        <p:nvPicPr>
          <p:cNvPr id="5128" name="Picture 8" descr="Visión por Computador: Algorithm Applications and Visual Representations |  AI Art Generator | Easy-Peasy.AI">
            <a:extLst>
              <a:ext uri="{FF2B5EF4-FFF2-40B4-BE49-F238E27FC236}">
                <a16:creationId xmlns:a16="http://schemas.microsoft.com/office/drawing/2014/main" id="{4ECE2C6F-1CFC-BD20-44F7-1324580EB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7109" y="350643"/>
            <a:ext cx="1026729" cy="1026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What is Natural Language Processing? - Seobility Wiki">
            <a:extLst>
              <a:ext uri="{FF2B5EF4-FFF2-40B4-BE49-F238E27FC236}">
                <a16:creationId xmlns:a16="http://schemas.microsoft.com/office/drawing/2014/main" id="{EAC7E95E-7D07-E86B-CA65-B95A336B3A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4159" y="1715004"/>
            <a:ext cx="1220076" cy="92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0" name="Rectangle: Rounded Corners 5119">
            <a:extLst>
              <a:ext uri="{FF2B5EF4-FFF2-40B4-BE49-F238E27FC236}">
                <a16:creationId xmlns:a16="http://schemas.microsoft.com/office/drawing/2014/main" id="{E6B70644-3C28-882E-67E2-0DE2927AE1C6}"/>
              </a:ext>
            </a:extLst>
          </p:cNvPr>
          <p:cNvSpPr/>
          <p:nvPr/>
        </p:nvSpPr>
        <p:spPr>
          <a:xfrm>
            <a:off x="7269901" y="2658429"/>
            <a:ext cx="2008591" cy="707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 (NLP)</a:t>
            </a:r>
          </a:p>
        </p:txBody>
      </p:sp>
      <p:pic>
        <p:nvPicPr>
          <p:cNvPr id="5132" name="Picture 12" descr="Unleashing the Power of Speech Recognition: Current Best Practices | by  Jesús Cantú | Medium">
            <a:extLst>
              <a:ext uri="{FF2B5EF4-FFF2-40B4-BE49-F238E27FC236}">
                <a16:creationId xmlns:a16="http://schemas.microsoft.com/office/drawing/2014/main" id="{BD0222F1-97DA-2113-9C47-D035E7AA6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1007" y="3422351"/>
            <a:ext cx="1589128" cy="794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21" name="Rectangle: Rounded Corners 5120">
            <a:extLst>
              <a:ext uri="{FF2B5EF4-FFF2-40B4-BE49-F238E27FC236}">
                <a16:creationId xmlns:a16="http://schemas.microsoft.com/office/drawing/2014/main" id="{F752A4BE-BFE6-6050-F1A2-984637C627C3}"/>
              </a:ext>
            </a:extLst>
          </p:cNvPr>
          <p:cNvSpPr/>
          <p:nvPr/>
        </p:nvSpPr>
        <p:spPr>
          <a:xfrm>
            <a:off x="7426168" y="4216915"/>
            <a:ext cx="1648610" cy="7074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Speech processing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2E9BF2-C8C2-1BB2-53AF-AE7B0B45CDD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11DD1A-7D27-C822-19F6-E7A6C5FA2A26}"/>
              </a:ext>
            </a:extLst>
          </p:cNvPr>
          <p:cNvGrpSpPr/>
          <p:nvPr/>
        </p:nvGrpSpPr>
        <p:grpSpPr>
          <a:xfrm>
            <a:off x="5971626" y="2550042"/>
            <a:ext cx="1414351" cy="557233"/>
            <a:chOff x="520700" y="1066800"/>
            <a:chExt cx="685800" cy="3048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5538C64-22B2-23A7-B548-FB54A00E349F}"/>
                </a:ext>
              </a:extLst>
            </p:cNvPr>
            <p:cNvSpPr/>
            <p:nvPr/>
          </p:nvSpPr>
          <p:spPr>
            <a:xfrm>
              <a:off x="520700" y="1066800"/>
              <a:ext cx="685800" cy="3048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A275E35-6C88-1BFD-D206-4063E5682AAB}"/>
                </a:ext>
              </a:extLst>
            </p:cNvPr>
            <p:cNvSpPr/>
            <p:nvPr/>
          </p:nvSpPr>
          <p:spPr>
            <a:xfrm>
              <a:off x="596900" y="1104900"/>
              <a:ext cx="76200" cy="228600"/>
            </a:xfrm>
            <a:prstGeom prst="rect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EF3C761-CB50-F7ED-AFCD-0DB47D922770}"/>
                </a:ext>
              </a:extLst>
            </p:cNvPr>
            <p:cNvSpPr/>
            <p:nvPr/>
          </p:nvSpPr>
          <p:spPr>
            <a:xfrm>
              <a:off x="748748" y="1104900"/>
              <a:ext cx="76200" cy="228600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5BBE09B-24C5-5B75-89B2-7D7E984EF515}"/>
                </a:ext>
              </a:extLst>
            </p:cNvPr>
            <p:cNvSpPr/>
            <p:nvPr/>
          </p:nvSpPr>
          <p:spPr>
            <a:xfrm>
              <a:off x="902252" y="1104900"/>
              <a:ext cx="76200" cy="228600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C58414F-8743-65F1-E64F-AF2D553C3056}"/>
                </a:ext>
              </a:extLst>
            </p:cNvPr>
            <p:cNvSpPr/>
            <p:nvPr/>
          </p:nvSpPr>
          <p:spPr>
            <a:xfrm>
              <a:off x="1054100" y="1104900"/>
              <a:ext cx="76200" cy="228600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0" name="Picture 4">
            <a:extLst>
              <a:ext uri="{FF2B5EF4-FFF2-40B4-BE49-F238E27FC236}">
                <a16:creationId xmlns:a16="http://schemas.microsoft.com/office/drawing/2014/main" id="{64CA6F78-9502-57E4-8DB7-64D92CCB6B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069" y="3236880"/>
            <a:ext cx="707400" cy="70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6F6A6EE-B256-98A5-04BA-5A7C34C04328}"/>
              </a:ext>
            </a:extLst>
          </p:cNvPr>
          <p:cNvSpPr/>
          <p:nvPr/>
        </p:nvSpPr>
        <p:spPr>
          <a:xfrm>
            <a:off x="6148173" y="3795268"/>
            <a:ext cx="978104" cy="55723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AD9F65A-01E6-502A-04D9-89A5D678B41B}"/>
              </a:ext>
            </a:extLst>
          </p:cNvPr>
          <p:cNvSpPr/>
          <p:nvPr/>
        </p:nvSpPr>
        <p:spPr>
          <a:xfrm>
            <a:off x="836548" y="3471326"/>
            <a:ext cx="978104" cy="55723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</a:p>
        </p:txBody>
      </p:sp>
      <p:pic>
        <p:nvPicPr>
          <p:cNvPr id="42" name="Audio 41">
            <a:hlinkClick r:id="" action="ppaction://media"/>
            <a:extLst>
              <a:ext uri="{FF2B5EF4-FFF2-40B4-BE49-F238E27FC236}">
                <a16:creationId xmlns:a16="http://schemas.microsoft.com/office/drawing/2014/main" id="{DCEAB813-F341-B644-65D2-B067E60E769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rcRect l="-203125" t="-203125" r="-203125" b="-203125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0900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704"/>
    </mc:Choice>
    <mc:Fallback xmlns="">
      <p:transition spd="slow" advTm="367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  <p:bldLst>
      <p:bldP spid="19" grpId="0" animBg="1"/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9BA2-656E-FDBC-8774-E763606C4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Scalability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85A0F-FA97-A0F4-81CF-8591A6711E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EA11A4-C782-E4B7-830E-8F87DB98D5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9417"/>
          <a:stretch/>
        </p:blipFill>
        <p:spPr>
          <a:xfrm>
            <a:off x="1562652" y="2279862"/>
            <a:ext cx="5678312" cy="21399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833B44-E8BA-9AE0-0287-9F9D61F8AD6D}"/>
              </a:ext>
            </a:extLst>
          </p:cNvPr>
          <p:cNvSpPr txBox="1"/>
          <p:nvPr/>
        </p:nvSpPr>
        <p:spPr>
          <a:xfrm>
            <a:off x="3108427" y="1832113"/>
            <a:ext cx="2586763" cy="523220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Scalable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73B58-5BE9-D3BC-3F57-24DFA67712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5FE6A78-C435-8AA5-72D5-A3125E0CBF2C}"/>
              </a:ext>
            </a:extLst>
          </p:cNvPr>
          <p:cNvSpPr/>
          <p:nvPr/>
        </p:nvSpPr>
        <p:spPr>
          <a:xfrm>
            <a:off x="2460031" y="2383339"/>
            <a:ext cx="595835" cy="190549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20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9BA2-656E-FDBC-8774-E763606C4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Robustness under Different Network Topologies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85A0F-FA97-A0F4-81CF-8591A6711E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Under limited connections (20% links)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D73FA9-8600-FFEA-89C7-90BB653E64F3}"/>
              </a:ext>
            </a:extLst>
          </p:cNvPr>
          <p:cNvSpPr txBox="1"/>
          <p:nvPr/>
        </p:nvSpPr>
        <p:spPr>
          <a:xfrm>
            <a:off x="3748392" y="1783845"/>
            <a:ext cx="1647216" cy="523220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Robust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44BF5B-BAA6-05D9-EA5B-B12D98BBDC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8" name="Picture 7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346CE7CA-EAFD-8BD7-110A-0E28A4D70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867" y="2364015"/>
            <a:ext cx="6482136" cy="2671360"/>
          </a:xfrm>
          <a:prstGeom prst="rect">
            <a:avLst/>
          </a:prstGeom>
        </p:spPr>
      </p:pic>
      <p:pic>
        <p:nvPicPr>
          <p:cNvPr id="10" name="Picture 9" descr="A group of colorful squares with black text&#10;&#10;Description automatically generated">
            <a:extLst>
              <a:ext uri="{FF2B5EF4-FFF2-40B4-BE49-F238E27FC236}">
                <a16:creationId xmlns:a16="http://schemas.microsoft.com/office/drawing/2014/main" id="{C02FAC96-1F36-2B9D-7D99-0FB920610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6558" y="2996789"/>
            <a:ext cx="1587582" cy="107955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B280F9-39A6-0DA9-DFBA-3DFF4C4DA0E5}"/>
              </a:ext>
            </a:extLst>
          </p:cNvPr>
          <p:cNvCxnSpPr>
            <a:cxnSpLocks/>
          </p:cNvCxnSpPr>
          <p:nvPr/>
        </p:nvCxnSpPr>
        <p:spPr>
          <a:xfrm>
            <a:off x="5415103" y="2598203"/>
            <a:ext cx="0" cy="1358353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6D1DD37-5C5B-72EE-C369-AB505DD236CE}"/>
              </a:ext>
            </a:extLst>
          </p:cNvPr>
          <p:cNvCxnSpPr>
            <a:cxnSpLocks/>
          </p:cNvCxnSpPr>
          <p:nvPr/>
        </p:nvCxnSpPr>
        <p:spPr>
          <a:xfrm flipH="1">
            <a:off x="5165452" y="2598203"/>
            <a:ext cx="1696882" cy="0"/>
          </a:xfrm>
          <a:prstGeom prst="line">
            <a:avLst/>
          </a:prstGeom>
          <a:ln w="3810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36E9064-AFB3-8D32-25B8-37947690A09D}"/>
              </a:ext>
            </a:extLst>
          </p:cNvPr>
          <p:cNvSpPr/>
          <p:nvPr/>
        </p:nvSpPr>
        <p:spPr>
          <a:xfrm>
            <a:off x="3284168" y="2741305"/>
            <a:ext cx="1753490" cy="561745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14300" algn="ctr"/>
            <a:r>
              <a:rPr lang="en-US" sz="180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time difference</a:t>
            </a:r>
            <a:endParaRPr lang="en-US" sz="1800">
              <a:solidFill>
                <a:srgbClr val="1F1F1F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5C4765C-C274-760A-CFE9-07CA9CB18278}"/>
              </a:ext>
            </a:extLst>
          </p:cNvPr>
          <p:cNvCxnSpPr>
            <a:cxnSpLocks/>
          </p:cNvCxnSpPr>
          <p:nvPr/>
        </p:nvCxnSpPr>
        <p:spPr>
          <a:xfrm>
            <a:off x="1704011" y="3351394"/>
            <a:ext cx="0" cy="1001071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498B75A-2B8F-3C8B-D6F3-C5D8A1458B72}"/>
              </a:ext>
            </a:extLst>
          </p:cNvPr>
          <p:cNvCxnSpPr>
            <a:cxnSpLocks/>
          </p:cNvCxnSpPr>
          <p:nvPr/>
        </p:nvCxnSpPr>
        <p:spPr>
          <a:xfrm flipH="1">
            <a:off x="1405915" y="3351394"/>
            <a:ext cx="1696882" cy="0"/>
          </a:xfrm>
          <a:prstGeom prst="line">
            <a:avLst/>
          </a:prstGeom>
          <a:ln w="3810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5E1BA15-F5D9-C823-DEDC-BD54C0446A6F}"/>
              </a:ext>
            </a:extLst>
          </p:cNvPr>
          <p:cNvCxnSpPr>
            <a:cxnSpLocks/>
          </p:cNvCxnSpPr>
          <p:nvPr/>
        </p:nvCxnSpPr>
        <p:spPr>
          <a:xfrm>
            <a:off x="3582264" y="3552318"/>
            <a:ext cx="0" cy="947014"/>
          </a:xfrm>
          <a:prstGeom prst="straightConnector1">
            <a:avLst/>
          </a:prstGeom>
          <a:ln w="38100" cap="flat" cmpd="sng" algn="ctr">
            <a:solidFill>
              <a:schemeClr val="accent3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9F7CA46-431A-8E4C-52C9-7E692AC93B70}"/>
              </a:ext>
            </a:extLst>
          </p:cNvPr>
          <p:cNvCxnSpPr>
            <a:cxnSpLocks/>
          </p:cNvCxnSpPr>
          <p:nvPr/>
        </p:nvCxnSpPr>
        <p:spPr>
          <a:xfrm flipH="1">
            <a:off x="3284168" y="3552318"/>
            <a:ext cx="1696882" cy="0"/>
          </a:xfrm>
          <a:prstGeom prst="line">
            <a:avLst/>
          </a:prstGeom>
          <a:ln w="3810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1470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9BA2-656E-FDBC-8774-E763606C4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Privacy Preservation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85A0F-FA97-A0F4-81CF-8591A6711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3085" y="4502334"/>
            <a:ext cx="5367147" cy="707400"/>
          </a:xfrm>
        </p:spPr>
        <p:txBody>
          <a:bodyPr>
            <a:normAutofit/>
          </a:bodyPr>
          <a:lstStyle/>
          <a:p>
            <a:pPr marL="114300" indent="0" algn="l">
              <a:buNone/>
            </a:pP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Intermediate data: </a:t>
            </a:r>
            <a:r>
              <a:rPr lang="en-US" sz="100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</a:t>
            </a:r>
            <a:r>
              <a:rPr lang="en-US" sz="1000" err="1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Vepakomma</a:t>
            </a:r>
            <a:r>
              <a:rPr lang="en-US" sz="100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000" err="1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Nopeek</a:t>
            </a:r>
            <a:r>
              <a:rPr lang="en-US" sz="100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2020 And D Yao, Patch shuffling, 2022</a:t>
            </a:r>
          </a:p>
          <a:p>
            <a:pPr marL="114300" indent="0">
              <a:buNone/>
            </a:pPr>
            <a:r>
              <a:rPr lang="en-US" sz="1200">
                <a:latin typeface="Times New Roman" panose="02020603050405020304" pitchFamily="18" charset="0"/>
                <a:cs typeface="Times New Roman" panose="02020603050405020304" pitchFamily="18" charset="0"/>
              </a:rPr>
              <a:t>Model Parameter: </a:t>
            </a:r>
            <a:r>
              <a:rPr lang="en-US" sz="1000" b="0" i="0">
                <a:solidFill>
                  <a:srgbClr val="1F1F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Differential privacy, M Abadi, 2016</a:t>
            </a:r>
          </a:p>
          <a:p>
            <a:pPr marL="114300" indent="0">
              <a:buNone/>
            </a:pPr>
            <a:endParaRPr 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138E0-8D74-515C-469F-D73FDC0972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F6D6BF0-53BA-08AC-78C5-187AF8C5DE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8582831"/>
              </p:ext>
            </p:extLst>
          </p:nvPr>
        </p:nvGraphicFramePr>
        <p:xfrm>
          <a:off x="1415966" y="3746646"/>
          <a:ext cx="6096000" cy="82804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23015000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82429271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52587288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12986729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7041992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protection</a:t>
                      </a: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Distance correlation </a:t>
                      </a: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rgbClr val="000000"/>
                          </a:solidFill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Patch shuffling </a:t>
                      </a: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i="0">
                          <a:solidFill>
                            <a:srgbClr val="000000"/>
                          </a:solidFill>
                          <a:effectLst/>
                          <a:highlight>
                            <a:srgbClr val="FFFFFF"/>
                          </a:highlight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Differential privacy </a:t>
                      </a:r>
                      <a:endParaRPr lang="en-US" sz="1200" b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05904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84.6%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81.7%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83.2%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77.6%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7281859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48088A92-9C27-1B51-5E8D-8B4FF88BCD0E}"/>
              </a:ext>
            </a:extLst>
          </p:cNvPr>
          <p:cNvGrpSpPr/>
          <p:nvPr/>
        </p:nvGrpSpPr>
        <p:grpSpPr>
          <a:xfrm>
            <a:off x="2850396" y="1590103"/>
            <a:ext cx="3188779" cy="932999"/>
            <a:chOff x="479519" y="2018201"/>
            <a:chExt cx="3188779" cy="93299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0F7DA81-AB7A-F271-119A-D6A25B1A2734}"/>
                </a:ext>
              </a:extLst>
            </p:cNvPr>
            <p:cNvGrpSpPr/>
            <p:nvPr/>
          </p:nvGrpSpPr>
          <p:grpSpPr>
            <a:xfrm>
              <a:off x="694395" y="2691674"/>
              <a:ext cx="390525" cy="153861"/>
              <a:chOff x="913832" y="1060494"/>
              <a:chExt cx="685800" cy="304800"/>
            </a:xfrm>
          </p:grpSpPr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A69DA162-9B00-3717-9527-C25746A65B21}"/>
                  </a:ext>
                </a:extLst>
              </p:cNvPr>
              <p:cNvSpPr/>
              <p:nvPr/>
            </p:nvSpPr>
            <p:spPr>
              <a:xfrm>
                <a:off x="913832" y="1060494"/>
                <a:ext cx="685800" cy="304800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5724745-D464-C66D-CF43-FFFAFE18E231}"/>
                  </a:ext>
                </a:extLst>
              </p:cNvPr>
              <p:cNvSpPr/>
              <p:nvPr/>
            </p:nvSpPr>
            <p:spPr>
              <a:xfrm>
                <a:off x="990031" y="1098595"/>
                <a:ext cx="76201" cy="228600"/>
              </a:xfrm>
              <a:prstGeom prst="rect">
                <a:avLst/>
              </a:prstGeom>
              <a:solidFill>
                <a:srgbClr val="1F497D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ACEBBFF-3971-FBB6-B506-860795210509}"/>
                </a:ext>
              </a:extLst>
            </p:cNvPr>
            <p:cNvGrpSpPr/>
            <p:nvPr/>
          </p:nvGrpSpPr>
          <p:grpSpPr>
            <a:xfrm>
              <a:off x="479519" y="2018201"/>
              <a:ext cx="3188779" cy="932999"/>
              <a:chOff x="479519" y="2018201"/>
              <a:chExt cx="3188779" cy="932999"/>
            </a:xfrm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A915DADA-51AF-79D9-2E45-821AB96B4304}"/>
                  </a:ext>
                </a:extLst>
              </p:cNvPr>
              <p:cNvGrpSpPr/>
              <p:nvPr/>
            </p:nvGrpSpPr>
            <p:grpSpPr>
              <a:xfrm>
                <a:off x="3077034" y="2694856"/>
                <a:ext cx="390525" cy="153861"/>
                <a:chOff x="520700" y="1066800"/>
                <a:chExt cx="685800" cy="304800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EF7E3A1A-C1E2-D3E2-DEFB-02E3B8857C54}"/>
                    </a:ext>
                  </a:extLst>
                </p:cNvPr>
                <p:cNvSpPr/>
                <p:nvPr/>
              </p:nvSpPr>
              <p:spPr>
                <a:xfrm>
                  <a:off x="520700" y="1066800"/>
                  <a:ext cx="685800" cy="304800"/>
                </a:xfrm>
                <a:prstGeom prst="rect">
                  <a:avLst/>
                </a:prstGeom>
                <a:solidFill>
                  <a:sysClr val="window" lastClr="FFFFFF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DD6CBD0D-6B0A-4006-9E35-0A31E47B4FAD}"/>
                    </a:ext>
                  </a:extLst>
                </p:cNvPr>
                <p:cNvSpPr/>
                <p:nvPr/>
              </p:nvSpPr>
              <p:spPr>
                <a:xfrm>
                  <a:off x="748748" y="1104900"/>
                  <a:ext cx="76200" cy="228600"/>
                </a:xfrm>
                <a:prstGeom prst="rect">
                  <a:avLst/>
                </a:prstGeom>
                <a:solidFill>
                  <a:srgbClr val="F79646">
                    <a:lumMod val="75000"/>
                  </a:srgb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76978A64-B015-8ED9-3337-CA21A2D9237A}"/>
                    </a:ext>
                  </a:extLst>
                </p:cNvPr>
                <p:cNvSpPr/>
                <p:nvPr/>
              </p:nvSpPr>
              <p:spPr>
                <a:xfrm>
                  <a:off x="902252" y="1104900"/>
                  <a:ext cx="76200" cy="228600"/>
                </a:xfrm>
                <a:prstGeom prst="rect">
                  <a:avLst/>
                </a:prstGeom>
                <a:solidFill>
                  <a:srgbClr val="92D050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C584C79A-A7FD-7490-8826-8DA7B0AF7622}"/>
                    </a:ext>
                  </a:extLst>
                </p:cNvPr>
                <p:cNvSpPr/>
                <p:nvPr/>
              </p:nvSpPr>
              <p:spPr>
                <a:xfrm>
                  <a:off x="1054100" y="1104900"/>
                  <a:ext cx="76200" cy="22860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15" name="Graphic 14" descr="Laptop">
                <a:extLst>
                  <a:ext uri="{FF2B5EF4-FFF2-40B4-BE49-F238E27FC236}">
                    <a16:creationId xmlns:a16="http://schemas.microsoft.com/office/drawing/2014/main" id="{802F68A8-C8A5-1E08-7EDC-6573D1A6282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006648" y="2018201"/>
                <a:ext cx="520700" cy="520700"/>
              </a:xfrm>
              <a:prstGeom prst="rect">
                <a:avLst/>
              </a:prstGeom>
            </p:spPr>
          </p:pic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4EAFA54C-E633-9354-8F8E-787DE3D773EF}"/>
                  </a:ext>
                </a:extLst>
              </p:cNvPr>
              <p:cNvGrpSpPr/>
              <p:nvPr/>
            </p:nvGrpSpPr>
            <p:grpSpPr>
              <a:xfrm>
                <a:off x="3073990" y="2450948"/>
                <a:ext cx="390525" cy="153861"/>
                <a:chOff x="520700" y="1066800"/>
                <a:chExt cx="685800" cy="304800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E4F07A58-F70C-461C-937B-2F285913456E}"/>
                    </a:ext>
                  </a:extLst>
                </p:cNvPr>
                <p:cNvSpPr/>
                <p:nvPr/>
              </p:nvSpPr>
              <p:spPr>
                <a:xfrm>
                  <a:off x="520700" y="1066800"/>
                  <a:ext cx="685800" cy="304800"/>
                </a:xfrm>
                <a:prstGeom prst="rect">
                  <a:avLst/>
                </a:prstGeom>
                <a:solidFill>
                  <a:sysClr val="window" lastClr="FFFFFF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C82DCD8E-4625-198F-7EEA-23C615D13C1F}"/>
                    </a:ext>
                  </a:extLst>
                </p:cNvPr>
                <p:cNvSpPr/>
                <p:nvPr/>
              </p:nvSpPr>
              <p:spPr>
                <a:xfrm>
                  <a:off x="596900" y="1104900"/>
                  <a:ext cx="76200" cy="228600"/>
                </a:xfrm>
                <a:prstGeom prst="rect">
                  <a:avLst/>
                </a:prstGeom>
                <a:solidFill>
                  <a:srgbClr val="1F497D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530A35D9-C22F-0A62-F7C0-DFC075513DBC}"/>
                    </a:ext>
                  </a:extLst>
                </p:cNvPr>
                <p:cNvSpPr/>
                <p:nvPr/>
              </p:nvSpPr>
              <p:spPr>
                <a:xfrm>
                  <a:off x="748748" y="1104900"/>
                  <a:ext cx="76200" cy="228600"/>
                </a:xfrm>
                <a:prstGeom prst="rect">
                  <a:avLst/>
                </a:prstGeom>
                <a:solidFill>
                  <a:srgbClr val="F79646">
                    <a:lumMod val="75000"/>
                  </a:srgb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8DD20E7D-1F00-BDC7-7783-04A4A8A422E8}"/>
                    </a:ext>
                  </a:extLst>
                </p:cNvPr>
                <p:cNvSpPr/>
                <p:nvPr/>
              </p:nvSpPr>
              <p:spPr>
                <a:xfrm>
                  <a:off x="902252" y="1104900"/>
                  <a:ext cx="76200" cy="228600"/>
                </a:xfrm>
                <a:prstGeom prst="rect">
                  <a:avLst/>
                </a:prstGeom>
                <a:solidFill>
                  <a:srgbClr val="92D050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0170BC80-0349-E294-4277-04346945F280}"/>
                    </a:ext>
                  </a:extLst>
                </p:cNvPr>
                <p:cNvSpPr/>
                <p:nvPr/>
              </p:nvSpPr>
              <p:spPr>
                <a:xfrm>
                  <a:off x="1054100" y="1104900"/>
                  <a:ext cx="76200" cy="22860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BBF08C43-A4D6-D622-E004-AEE148706DCE}"/>
                  </a:ext>
                </a:extLst>
              </p:cNvPr>
              <p:cNvSpPr/>
              <p:nvPr/>
            </p:nvSpPr>
            <p:spPr>
              <a:xfrm>
                <a:off x="2830098" y="2104557"/>
                <a:ext cx="838200" cy="846643"/>
              </a:xfrm>
              <a:prstGeom prst="roundRect">
                <a:avLst/>
              </a:prstGeom>
              <a:noFill/>
              <a:ln w="3175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18" name="Graphic 17" descr="Smart Phone">
                <a:extLst>
                  <a:ext uri="{FF2B5EF4-FFF2-40B4-BE49-F238E27FC236}">
                    <a16:creationId xmlns:a16="http://schemas.microsoft.com/office/drawing/2014/main" id="{C6EA58AC-BCB3-344C-A836-EA4A5188DE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22965" y="2164941"/>
                <a:ext cx="390525" cy="390525"/>
              </a:xfrm>
              <a:prstGeom prst="rect">
                <a:avLst/>
              </a:prstGeom>
            </p:spPr>
          </p:pic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AE6E2261-BAEC-AF7F-292E-103DCB528F9C}"/>
                  </a:ext>
                </a:extLst>
              </p:cNvPr>
              <p:cNvSpPr/>
              <p:nvPr/>
            </p:nvSpPr>
            <p:spPr>
              <a:xfrm>
                <a:off x="479519" y="2104557"/>
                <a:ext cx="838200" cy="846643"/>
              </a:xfrm>
              <a:prstGeom prst="roundRect">
                <a:avLst/>
              </a:prstGeom>
              <a:noFill/>
              <a:ln w="3175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BC9B74F-5684-1BBE-0AE1-6F33016DDEE3}"/>
              </a:ext>
            </a:extLst>
          </p:cNvPr>
          <p:cNvCxnSpPr>
            <a:cxnSpLocks/>
            <a:stCxn id="29" idx="3"/>
            <a:endCxn id="25" idx="1"/>
          </p:cNvCxnSpPr>
          <p:nvPr/>
        </p:nvCxnSpPr>
        <p:spPr>
          <a:xfrm>
            <a:off x="3455797" y="2340507"/>
            <a:ext cx="1992114" cy="3182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dash"/>
            <a:tailEnd type="triangle" w="sm" len="med"/>
          </a:ln>
          <a:effectLst/>
        </p:spPr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041A959-72DA-AEE5-342C-3BE20736A6A0}"/>
              </a:ext>
            </a:extLst>
          </p:cNvPr>
          <p:cNvGrpSpPr/>
          <p:nvPr/>
        </p:nvGrpSpPr>
        <p:grpSpPr>
          <a:xfrm>
            <a:off x="3630988" y="1085179"/>
            <a:ext cx="1605587" cy="1182560"/>
            <a:chOff x="7306349" y="2085906"/>
            <a:chExt cx="1605587" cy="1182560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52FB61CB-EE81-DCE9-5E2D-74FEE2526B1B}"/>
                </a:ext>
              </a:extLst>
            </p:cNvPr>
            <p:cNvSpPr/>
            <p:nvPr/>
          </p:nvSpPr>
          <p:spPr>
            <a:xfrm>
              <a:off x="7306349" y="2085906"/>
              <a:ext cx="1605587" cy="391613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14300"/>
              <a:r>
                <a:rPr lang="en-US">
                  <a:solidFill>
                    <a:srgbClr val="1F1F1F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Intermediate data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F1B4B69-9211-033C-8F85-0E503B90C627}"/>
                </a:ext>
              </a:extLst>
            </p:cNvPr>
            <p:cNvCxnSpPr>
              <a:cxnSpLocks/>
              <a:stCxn id="36" idx="2"/>
            </p:cNvCxnSpPr>
            <p:nvPr/>
          </p:nvCxnSpPr>
          <p:spPr>
            <a:xfrm>
              <a:off x="8109143" y="2477519"/>
              <a:ext cx="0" cy="790947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AB788F2-0E68-4ED6-23B9-8DEACCA48002}"/>
              </a:ext>
            </a:extLst>
          </p:cNvPr>
          <p:cNvGrpSpPr/>
          <p:nvPr/>
        </p:nvGrpSpPr>
        <p:grpSpPr>
          <a:xfrm>
            <a:off x="3639401" y="2420619"/>
            <a:ext cx="2003773" cy="980008"/>
            <a:chOff x="7174551" y="1720918"/>
            <a:chExt cx="2003773" cy="980008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C367A61E-E465-CBDB-F1BF-E42520F09064}"/>
                </a:ext>
              </a:extLst>
            </p:cNvPr>
            <p:cNvSpPr/>
            <p:nvPr/>
          </p:nvSpPr>
          <p:spPr>
            <a:xfrm>
              <a:off x="7174551" y="2309313"/>
              <a:ext cx="1650916" cy="391613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14300"/>
              <a:r>
                <a:rPr lang="en-US">
                  <a:solidFill>
                    <a:srgbClr val="1F1F1F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 Parameters</a:t>
              </a: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1E8806C-6883-0432-4211-448604C7BA85}"/>
                </a:ext>
              </a:extLst>
            </p:cNvPr>
            <p:cNvCxnSpPr>
              <a:cxnSpLocks/>
              <a:stCxn id="42" idx="0"/>
              <a:endCxn id="25" idx="2"/>
            </p:cNvCxnSpPr>
            <p:nvPr/>
          </p:nvCxnSpPr>
          <p:spPr>
            <a:xfrm flipV="1">
              <a:off x="8000009" y="1720918"/>
              <a:ext cx="1178315" cy="588395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BA6BFAC-A9D3-AC11-1C78-86C387AA6DCD}"/>
              </a:ext>
            </a:extLst>
          </p:cNvPr>
          <p:cNvCxnSpPr>
            <a:cxnSpLocks/>
            <a:stCxn id="42" idx="0"/>
            <a:endCxn id="29" idx="2"/>
          </p:cNvCxnSpPr>
          <p:nvPr/>
        </p:nvCxnSpPr>
        <p:spPr>
          <a:xfrm flipH="1" flipV="1">
            <a:off x="3260535" y="2417437"/>
            <a:ext cx="1204324" cy="591577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C949225B-84C3-5BA0-FF1A-8C9F2D988CDC}"/>
              </a:ext>
            </a:extLst>
          </p:cNvPr>
          <p:cNvSpPr txBox="1"/>
          <p:nvPr/>
        </p:nvSpPr>
        <p:spPr>
          <a:xfrm>
            <a:off x="3484367" y="3456541"/>
            <a:ext cx="1964988" cy="523220"/>
          </a:xfrm>
          <a:prstGeom prst="rect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Secure</a:t>
            </a:r>
          </a:p>
        </p:txBody>
      </p:sp>
    </p:spTree>
    <p:extLst>
      <p:ext uri="{BB962C8B-B14F-4D97-AF65-F5344CB8AC3E}">
        <p14:creationId xmlns:p14="http://schemas.microsoft.com/office/powerpoint/2010/main" val="1731205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4E08D-F737-2971-C6D3-55840482C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471778-51DC-70C5-D5AD-D4BD292851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2200"/>
              <a:t>We propose </a:t>
            </a:r>
            <a:r>
              <a:rPr lang="en-US" sz="2400"/>
              <a:t>a serverless framework for decentralized ML</a:t>
            </a:r>
          </a:p>
          <a:p>
            <a:pPr marL="114300" indent="0">
              <a:buNone/>
            </a:pPr>
            <a:endParaRPr lang="en-US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>
                <a:solidFill>
                  <a:srgbClr val="002060"/>
                </a:solidFill>
              </a:rPr>
              <a:t>Resource-Aware: Balances workload for parallel updates.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>
                <a:solidFill>
                  <a:srgbClr val="002060"/>
                </a:solidFill>
              </a:rPr>
              <a:t>Convergence Guarantees: Provides theoretical convergence behavior.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>
                <a:solidFill>
                  <a:srgbClr val="002060"/>
                </a:solidFill>
              </a:rPr>
              <a:t>Fast: Reduces training time significantly while maintaining accuracy.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>
                <a:solidFill>
                  <a:srgbClr val="002060"/>
                </a:solidFill>
              </a:rPr>
              <a:t>Scalable: Accommodates an increasing number of heterogeneous agents.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>
                <a:solidFill>
                  <a:srgbClr val="002060"/>
                </a:solidFill>
              </a:rPr>
              <a:t>Robust: Handles diverse network conditions.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>
                <a:solidFill>
                  <a:srgbClr val="002060"/>
                </a:solidFill>
              </a:rPr>
              <a:t>Privacy-Preserving: Supports various privacy mechanisms.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5D8E28D-85FC-5586-4949-AA92CEB4F2D4}"/>
              </a:ext>
            </a:extLst>
          </p:cNvPr>
          <p:cNvSpPr/>
          <p:nvPr/>
        </p:nvSpPr>
        <p:spPr>
          <a:xfrm>
            <a:off x="1789889" y="2148534"/>
            <a:ext cx="5564222" cy="1801687"/>
          </a:xfrm>
          <a:prstGeom prst="roundRect">
            <a:avLst/>
          </a:prstGeom>
          <a:ln w="762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14300" algn="ctr"/>
            <a:r>
              <a:rPr lang="en-US" sz="2400" err="1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ComDML</a:t>
            </a:r>
            <a:r>
              <a:rPr lang="en-US" sz="240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tackles stragglers in decentralized ML through dynamic workload balancing, achieving faster training without a central server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EB28D8-C95E-382F-573D-8720BEA077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37208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7"/>
          <p:cNvSpPr txBox="1">
            <a:spLocks noGrp="1"/>
          </p:cNvSpPr>
          <p:nvPr>
            <p:ph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>
                <a:solidFill>
                  <a:srgbClr val="073763"/>
                </a:solidFill>
              </a:rPr>
              <a:t>Thank you!</a:t>
            </a:r>
            <a:br>
              <a:rPr lang="en" sz="5400">
                <a:solidFill>
                  <a:srgbClr val="073763"/>
                </a:solidFill>
              </a:rPr>
            </a:br>
            <a:r>
              <a:rPr lang="en" sz="5400">
                <a:solidFill>
                  <a:srgbClr val="073763"/>
                </a:solidFill>
              </a:rPr>
              <a:t>Questions?</a:t>
            </a:r>
            <a:endParaRPr sz="5400">
              <a:solidFill>
                <a:srgbClr val="073763"/>
              </a:solidFill>
            </a:endParaRPr>
          </a:p>
        </p:txBody>
      </p:sp>
      <p:sp>
        <p:nvSpPr>
          <p:cNvPr id="352" name="Google Shape;352;p37"/>
          <p:cNvSpPr txBox="1">
            <a:spLocks noGrp="1"/>
          </p:cNvSpPr>
          <p:nvPr>
            <p:ph type="body" idx="1"/>
          </p:nvPr>
        </p:nvSpPr>
        <p:spPr>
          <a:xfrm>
            <a:off x="311700" y="2947706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400" dirty="0">
                <a:solidFill>
                  <a:srgbClr val="002060"/>
                </a:solidFill>
                <a:latin typeface="Quire Sans" panose="020B0502040204020203" pitchFamily="34" charset="0"/>
                <a:cs typeface="Quire Sans" panose="020B0502040204020203" pitchFamily="34" charset="0"/>
              </a:rPr>
              <a:t>Mahmoud Sajjadi, </a:t>
            </a:r>
            <a:br>
              <a:rPr lang="en-US" sz="2400" dirty="0">
                <a:solidFill>
                  <a:srgbClr val="002060"/>
                </a:solidFill>
                <a:latin typeface="Quire Sans" panose="020B0502040204020203" pitchFamily="34" charset="0"/>
                <a:cs typeface="Quire Sans" panose="020B0502040204020203" pitchFamily="34" charset="0"/>
              </a:rPr>
            </a:br>
            <a:r>
              <a:rPr lang="en-US" sz="2400" dirty="0">
                <a:solidFill>
                  <a:srgbClr val="002060"/>
                </a:solidFill>
                <a:latin typeface="Quire Sans" panose="020B0502040204020203" pitchFamily="34" charset="0"/>
                <a:cs typeface="Quire Sans" panose="020B0502040204020203" pitchFamily="34" charset="0"/>
                <a:hlinkClick r:id="rId3"/>
              </a:rPr>
              <a:t>Mahmoud.Sajjadi@unr.edu</a:t>
            </a:r>
            <a:r>
              <a:rPr lang="en-US" sz="2400" dirty="0">
                <a:solidFill>
                  <a:srgbClr val="002060"/>
                </a:solidFill>
                <a:latin typeface="Quire Sans" panose="020B0502040204020203" pitchFamily="34" charset="0"/>
                <a:cs typeface="Quire Sans" panose="020B0502040204020203" pitchFamily="34" charset="0"/>
              </a:rPr>
              <a:t> / </a:t>
            </a:r>
            <a:r>
              <a:rPr lang="en-US" sz="2400" dirty="0">
                <a:solidFill>
                  <a:srgbClr val="002060"/>
                </a:solidFill>
                <a:latin typeface="Quire Sans" panose="020B0502040204020203" pitchFamily="34" charset="0"/>
                <a:cs typeface="Quire Sans" panose="020B0502040204020203" pitchFamily="34" charset="0"/>
                <a:hlinkClick r:id="rId4"/>
              </a:rPr>
              <a:t>Mahmoud.Sajjadi@gmail.com</a:t>
            </a:r>
            <a:r>
              <a:rPr lang="en-US" sz="2400" dirty="0">
                <a:solidFill>
                  <a:srgbClr val="002060"/>
                </a:solidFill>
                <a:latin typeface="Quire Sans" panose="020B0502040204020203" pitchFamily="34" charset="0"/>
                <a:cs typeface="Quire Sans" panose="020B0502040204020203" pitchFamily="34" charset="0"/>
              </a:rPr>
              <a:t> </a:t>
            </a:r>
            <a:endParaRPr sz="2400" dirty="0">
              <a:solidFill>
                <a:srgbClr val="002060"/>
              </a:solidFill>
              <a:latin typeface="Quire Sans" panose="020B0502040204020203" pitchFamily="34" charset="0"/>
              <a:cs typeface="Quire Sans" panose="020B0502040204020203" pitchFamily="34" charset="0"/>
            </a:endParaRPr>
          </a:p>
        </p:txBody>
      </p:sp>
      <p:pic>
        <p:nvPicPr>
          <p:cNvPr id="5" name="Picture 2" descr="“National Science Foundation”的图片搜索结果">
            <a:extLst>
              <a:ext uri="{FF2B5EF4-FFF2-40B4-BE49-F238E27FC236}">
                <a16:creationId xmlns:a16="http://schemas.microsoft.com/office/drawing/2014/main" id="{7650506B-09A2-9A50-C4C3-7C9C8B3BC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546" y="3717533"/>
            <a:ext cx="1095432" cy="1101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“unr”的图片搜索结果">
            <a:extLst>
              <a:ext uri="{FF2B5EF4-FFF2-40B4-BE49-F238E27FC236}">
                <a16:creationId xmlns:a16="http://schemas.microsoft.com/office/drawing/2014/main" id="{427ECD28-91B5-4ECE-E77C-E5EB66D59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 flipV="1">
            <a:off x="3335081" y="3845560"/>
            <a:ext cx="877335" cy="87733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UH Master Brand Logos and Marks - University of Houston">
            <a:extLst>
              <a:ext uri="{FF2B5EF4-FFF2-40B4-BE49-F238E27FC236}">
                <a16:creationId xmlns:a16="http://schemas.microsoft.com/office/drawing/2014/main" id="{55ED4EE3-0C6A-0A07-3230-5382F30C5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2823" y="3804864"/>
            <a:ext cx="1053129" cy="91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undefined">
            <a:extLst>
              <a:ext uri="{FF2B5EF4-FFF2-40B4-BE49-F238E27FC236}">
                <a16:creationId xmlns:a16="http://schemas.microsoft.com/office/drawing/2014/main" id="{08C73E59-CC6A-72EE-9292-E548176E0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828" y="3784701"/>
            <a:ext cx="976366" cy="976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16">
            <a:extLst>
              <a:ext uri="{FF2B5EF4-FFF2-40B4-BE49-F238E27FC236}">
                <a16:creationId xmlns:a16="http://schemas.microsoft.com/office/drawing/2014/main" id="{D41D4F10-F20B-7128-F588-6E215FCB9906}"/>
              </a:ext>
            </a:extLst>
          </p:cNvPr>
          <p:cNvSpPr/>
          <p:nvPr/>
        </p:nvSpPr>
        <p:spPr>
          <a:xfrm>
            <a:off x="256854" y="4745659"/>
            <a:ext cx="8229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work is supported by National Science Foundation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8CFFFA-7500-1D43-0118-A3C3C70655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10" name="Picture 9" descr="A qr code with a blue circle and a white circle&#10;&#10;Description automatically generated">
            <a:extLst>
              <a:ext uri="{FF2B5EF4-FFF2-40B4-BE49-F238E27FC236}">
                <a16:creationId xmlns:a16="http://schemas.microsoft.com/office/drawing/2014/main" id="{E22AA09C-C611-E455-B31D-988B77F7FA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47374" y="860122"/>
            <a:ext cx="2427855" cy="24278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9BA2-656E-FDBC-8774-E763606C4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Centralized Federated Learning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2417CBA-4DDF-6DAE-65B8-B513A815910C}"/>
              </a:ext>
            </a:extLst>
          </p:cNvPr>
          <p:cNvCxnSpPr>
            <a:cxnSpLocks/>
          </p:cNvCxnSpPr>
          <p:nvPr/>
        </p:nvCxnSpPr>
        <p:spPr>
          <a:xfrm>
            <a:off x="3815210" y="1513780"/>
            <a:ext cx="2898136" cy="1322532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10">
            <a:extLst>
              <a:ext uri="{FF2B5EF4-FFF2-40B4-BE49-F238E27FC236}">
                <a16:creationId xmlns:a16="http://schemas.microsoft.com/office/drawing/2014/main" id="{C17FC005-7CCC-1DAA-C81D-E62E2A475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894" y="1235172"/>
            <a:ext cx="557215" cy="55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6FD3BB6-1B20-6927-4A7E-3948D4AB43A6}"/>
              </a:ext>
            </a:extLst>
          </p:cNvPr>
          <p:cNvCxnSpPr>
            <a:cxnSpLocks/>
          </p:cNvCxnSpPr>
          <p:nvPr/>
        </p:nvCxnSpPr>
        <p:spPr>
          <a:xfrm>
            <a:off x="3815210" y="2836312"/>
            <a:ext cx="2898136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20E0B44-38BC-031F-2DA8-13A36361DE4B}"/>
              </a:ext>
            </a:extLst>
          </p:cNvPr>
          <p:cNvCxnSpPr>
            <a:cxnSpLocks/>
          </p:cNvCxnSpPr>
          <p:nvPr/>
        </p:nvCxnSpPr>
        <p:spPr>
          <a:xfrm flipV="1">
            <a:off x="3815210" y="2836312"/>
            <a:ext cx="2898136" cy="1516117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BD7FE89-3C0D-BD0C-7D16-53F7BE8A1177}"/>
              </a:ext>
            </a:extLst>
          </p:cNvPr>
          <p:cNvCxnSpPr>
            <a:cxnSpLocks/>
          </p:cNvCxnSpPr>
          <p:nvPr/>
        </p:nvCxnSpPr>
        <p:spPr>
          <a:xfrm flipH="1" flipV="1">
            <a:off x="3815209" y="1378648"/>
            <a:ext cx="2898137" cy="134029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7A45F5E-6BDE-2A45-09AB-05EDDE75B07D}"/>
              </a:ext>
            </a:extLst>
          </p:cNvPr>
          <p:cNvCxnSpPr>
            <a:cxnSpLocks/>
          </p:cNvCxnSpPr>
          <p:nvPr/>
        </p:nvCxnSpPr>
        <p:spPr>
          <a:xfrm flipH="1">
            <a:off x="3815210" y="2950285"/>
            <a:ext cx="2898136" cy="1537276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A8EE0AF-E766-CDF7-3212-BD7BD7E94593}"/>
              </a:ext>
            </a:extLst>
          </p:cNvPr>
          <p:cNvCxnSpPr>
            <a:cxnSpLocks/>
          </p:cNvCxnSpPr>
          <p:nvPr/>
        </p:nvCxnSpPr>
        <p:spPr>
          <a:xfrm flipH="1">
            <a:off x="3815209" y="2950284"/>
            <a:ext cx="2898137" cy="21160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31" name="Rectangle: Rounded Corners 5130">
            <a:extLst>
              <a:ext uri="{FF2B5EF4-FFF2-40B4-BE49-F238E27FC236}">
                <a16:creationId xmlns:a16="http://schemas.microsoft.com/office/drawing/2014/main" id="{598FC253-188F-8C04-82B5-4886D7AE10EC}"/>
              </a:ext>
            </a:extLst>
          </p:cNvPr>
          <p:cNvSpPr/>
          <p:nvPr/>
        </p:nvSpPr>
        <p:spPr>
          <a:xfrm>
            <a:off x="4844503" y="2457629"/>
            <a:ext cx="1728409" cy="70740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bottleneck</a:t>
            </a:r>
          </a:p>
        </p:txBody>
      </p:sp>
      <p:sp>
        <p:nvSpPr>
          <p:cNvPr id="5133" name="Rectangle: Rounded Corners 5132">
            <a:extLst>
              <a:ext uri="{FF2B5EF4-FFF2-40B4-BE49-F238E27FC236}">
                <a16:creationId xmlns:a16="http://schemas.microsoft.com/office/drawing/2014/main" id="{F31CACFB-5C71-45DD-66E3-B4C072C6F970}"/>
              </a:ext>
            </a:extLst>
          </p:cNvPr>
          <p:cNvSpPr/>
          <p:nvPr/>
        </p:nvSpPr>
        <p:spPr>
          <a:xfrm>
            <a:off x="51713" y="2168569"/>
            <a:ext cx="2256673" cy="142738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800">
                <a:solidFill>
                  <a:srgbClr val="000000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Heterogeneity issues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1F1F1F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Computation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1F1F1F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1F1F1F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Dataset/task size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25877CB-F41F-6711-DE9C-45D5373E2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136" y="1455327"/>
            <a:ext cx="962290" cy="962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6F53CE05-58DF-2436-B046-FE0D9ACB8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141" y="1593235"/>
            <a:ext cx="315859" cy="31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B524627F-CA94-E4FE-B86E-CEB56A890F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838" y="3099225"/>
            <a:ext cx="315859" cy="31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>
            <a:extLst>
              <a:ext uri="{FF2B5EF4-FFF2-40B4-BE49-F238E27FC236}">
                <a16:creationId xmlns:a16="http://schemas.microsoft.com/office/drawing/2014/main" id="{6983690F-7FBF-399B-C41F-FA9F28476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4279" y="4603355"/>
            <a:ext cx="315860" cy="31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16FFE243-4174-2198-AE13-95527EB0F3AD}"/>
              </a:ext>
            </a:extLst>
          </p:cNvPr>
          <p:cNvGrpSpPr/>
          <p:nvPr/>
        </p:nvGrpSpPr>
        <p:grpSpPr>
          <a:xfrm>
            <a:off x="2395299" y="4073821"/>
            <a:ext cx="677809" cy="624654"/>
            <a:chOff x="2395299" y="4073821"/>
            <a:chExt cx="677809" cy="624654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E687A52A-3E42-4CA8-3CA6-1BCE03AF97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893" y="4073821"/>
              <a:ext cx="557215" cy="557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0">
              <a:extLst>
                <a:ext uri="{FF2B5EF4-FFF2-40B4-BE49-F238E27FC236}">
                  <a16:creationId xmlns:a16="http://schemas.microsoft.com/office/drawing/2014/main" id="{A62AFD20-599D-3FC5-0CC2-4F831F6B8B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duotone>
                <a:prstClr val="black"/>
                <a:schemeClr val="accent3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95299" y="4141260"/>
              <a:ext cx="557215" cy="557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43324BF-9821-717A-F2CC-CB24FBB2B43C}"/>
              </a:ext>
            </a:extLst>
          </p:cNvPr>
          <p:cNvGrpSpPr/>
          <p:nvPr/>
        </p:nvGrpSpPr>
        <p:grpSpPr>
          <a:xfrm>
            <a:off x="2268536" y="2557704"/>
            <a:ext cx="804572" cy="665276"/>
            <a:chOff x="2268536" y="2557704"/>
            <a:chExt cx="804572" cy="665276"/>
          </a:xfrm>
        </p:grpSpPr>
        <p:pic>
          <p:nvPicPr>
            <p:cNvPr id="5" name="Picture 10">
              <a:extLst>
                <a:ext uri="{FF2B5EF4-FFF2-40B4-BE49-F238E27FC236}">
                  <a16:creationId xmlns:a16="http://schemas.microsoft.com/office/drawing/2014/main" id="{E87E5B99-710D-27EF-2BC3-7EC0082E20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893" y="2557704"/>
              <a:ext cx="557215" cy="557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0">
              <a:extLst>
                <a:ext uri="{FF2B5EF4-FFF2-40B4-BE49-F238E27FC236}">
                  <a16:creationId xmlns:a16="http://schemas.microsoft.com/office/drawing/2014/main" id="{BCCB9594-5661-DEDB-F8B3-AC638BD780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8970" y="2607665"/>
              <a:ext cx="557215" cy="557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0">
              <a:extLst>
                <a:ext uri="{FF2B5EF4-FFF2-40B4-BE49-F238E27FC236}">
                  <a16:creationId xmlns:a16="http://schemas.microsoft.com/office/drawing/2014/main" id="{AF325A36-7778-AD1C-C78D-242C98A106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colorTemperature colorTemp="11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8536" y="2665765"/>
              <a:ext cx="557215" cy="557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80318F09-7901-C033-2DCF-AA5D554C2F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848" y="3891421"/>
            <a:ext cx="364800" cy="36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24DBA9EC-5BFF-2381-2571-C3B7083FC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586" y="1030954"/>
            <a:ext cx="366814" cy="36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1AE140BE-DE04-DF82-A6EA-040DCCB0C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206" y="2463570"/>
            <a:ext cx="417832" cy="41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AAAB0AD-81F3-9254-7A3D-D7D766F90E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F56821F-5CA9-2676-7226-A29CBD0677AB}"/>
              </a:ext>
            </a:extLst>
          </p:cNvPr>
          <p:cNvGrpSpPr/>
          <p:nvPr/>
        </p:nvGrpSpPr>
        <p:grpSpPr>
          <a:xfrm>
            <a:off x="6734943" y="2590682"/>
            <a:ext cx="1183802" cy="466400"/>
            <a:chOff x="520700" y="1066800"/>
            <a:chExt cx="685800" cy="3048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F6BFD02-55CA-9930-8F78-90E9DCE485CB}"/>
                </a:ext>
              </a:extLst>
            </p:cNvPr>
            <p:cNvSpPr/>
            <p:nvPr/>
          </p:nvSpPr>
          <p:spPr>
            <a:xfrm>
              <a:off x="520700" y="1066800"/>
              <a:ext cx="685800" cy="3048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85199D0-93F9-A643-B9A3-B0BB2BAE2188}"/>
                </a:ext>
              </a:extLst>
            </p:cNvPr>
            <p:cNvSpPr/>
            <p:nvPr/>
          </p:nvSpPr>
          <p:spPr>
            <a:xfrm>
              <a:off x="596900" y="1104900"/>
              <a:ext cx="76200" cy="228600"/>
            </a:xfrm>
            <a:prstGeom prst="rect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BD15A6D1-09D0-EEE2-EA5E-7557DD72EC5B}"/>
                </a:ext>
              </a:extLst>
            </p:cNvPr>
            <p:cNvSpPr/>
            <p:nvPr/>
          </p:nvSpPr>
          <p:spPr>
            <a:xfrm>
              <a:off x="748748" y="1104900"/>
              <a:ext cx="76200" cy="228600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A448FD28-3749-A1B9-0E59-F4DA0DFD70A6}"/>
                </a:ext>
              </a:extLst>
            </p:cNvPr>
            <p:cNvSpPr/>
            <p:nvPr/>
          </p:nvSpPr>
          <p:spPr>
            <a:xfrm>
              <a:off x="902252" y="1104900"/>
              <a:ext cx="76200" cy="228600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55DCDB3-3D2A-A6E2-D8CC-01EE32B45211}"/>
                </a:ext>
              </a:extLst>
            </p:cNvPr>
            <p:cNvSpPr/>
            <p:nvPr/>
          </p:nvSpPr>
          <p:spPr>
            <a:xfrm>
              <a:off x="1054100" y="1104900"/>
              <a:ext cx="76200" cy="228600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048" name="Group 2047">
            <a:extLst>
              <a:ext uri="{FF2B5EF4-FFF2-40B4-BE49-F238E27FC236}">
                <a16:creationId xmlns:a16="http://schemas.microsoft.com/office/drawing/2014/main" id="{6586E758-D04F-F318-1FF5-2A19D2F924AF}"/>
              </a:ext>
            </a:extLst>
          </p:cNvPr>
          <p:cNvGrpSpPr/>
          <p:nvPr/>
        </p:nvGrpSpPr>
        <p:grpSpPr>
          <a:xfrm>
            <a:off x="3071562" y="1302980"/>
            <a:ext cx="677154" cy="266789"/>
            <a:chOff x="520700" y="1066800"/>
            <a:chExt cx="685800" cy="304800"/>
          </a:xfrm>
        </p:grpSpPr>
        <p:sp>
          <p:nvSpPr>
            <p:cNvPr id="2049" name="Rectangle 2048">
              <a:extLst>
                <a:ext uri="{FF2B5EF4-FFF2-40B4-BE49-F238E27FC236}">
                  <a16:creationId xmlns:a16="http://schemas.microsoft.com/office/drawing/2014/main" id="{E513CE42-45DD-8A6E-97E1-19CF690F90DF}"/>
                </a:ext>
              </a:extLst>
            </p:cNvPr>
            <p:cNvSpPr/>
            <p:nvPr/>
          </p:nvSpPr>
          <p:spPr>
            <a:xfrm>
              <a:off x="520700" y="1066800"/>
              <a:ext cx="685800" cy="3048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51" name="Rectangle 2050">
              <a:extLst>
                <a:ext uri="{FF2B5EF4-FFF2-40B4-BE49-F238E27FC236}">
                  <a16:creationId xmlns:a16="http://schemas.microsoft.com/office/drawing/2014/main" id="{3F7869B1-12B1-A621-74A4-700F53FBD5CB}"/>
                </a:ext>
              </a:extLst>
            </p:cNvPr>
            <p:cNvSpPr/>
            <p:nvPr/>
          </p:nvSpPr>
          <p:spPr>
            <a:xfrm>
              <a:off x="596900" y="1104900"/>
              <a:ext cx="76200" cy="228600"/>
            </a:xfrm>
            <a:prstGeom prst="rect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55" name="Rectangle 2054">
              <a:extLst>
                <a:ext uri="{FF2B5EF4-FFF2-40B4-BE49-F238E27FC236}">
                  <a16:creationId xmlns:a16="http://schemas.microsoft.com/office/drawing/2014/main" id="{6B7A35A6-AAF3-2E16-C4A1-C0FB6B4188F1}"/>
                </a:ext>
              </a:extLst>
            </p:cNvPr>
            <p:cNvSpPr/>
            <p:nvPr/>
          </p:nvSpPr>
          <p:spPr>
            <a:xfrm>
              <a:off x="748748" y="1104900"/>
              <a:ext cx="76200" cy="228600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57" name="Rectangle 2056">
              <a:extLst>
                <a:ext uri="{FF2B5EF4-FFF2-40B4-BE49-F238E27FC236}">
                  <a16:creationId xmlns:a16="http://schemas.microsoft.com/office/drawing/2014/main" id="{C2FE1DBA-9C92-848C-002D-6F84D8C0E5B6}"/>
                </a:ext>
              </a:extLst>
            </p:cNvPr>
            <p:cNvSpPr/>
            <p:nvPr/>
          </p:nvSpPr>
          <p:spPr>
            <a:xfrm>
              <a:off x="902252" y="1104900"/>
              <a:ext cx="76200" cy="228600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59" name="Rectangle 2058">
              <a:extLst>
                <a:ext uri="{FF2B5EF4-FFF2-40B4-BE49-F238E27FC236}">
                  <a16:creationId xmlns:a16="http://schemas.microsoft.com/office/drawing/2014/main" id="{E9D3FC06-94C8-D2A2-1318-742FC56764D5}"/>
                </a:ext>
              </a:extLst>
            </p:cNvPr>
            <p:cNvSpPr/>
            <p:nvPr/>
          </p:nvSpPr>
          <p:spPr>
            <a:xfrm>
              <a:off x="1054100" y="1104900"/>
              <a:ext cx="76200" cy="228600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061" name="Group 2060">
            <a:extLst>
              <a:ext uri="{FF2B5EF4-FFF2-40B4-BE49-F238E27FC236}">
                <a16:creationId xmlns:a16="http://schemas.microsoft.com/office/drawing/2014/main" id="{938C2F1A-5F47-960B-609C-0D358D513170}"/>
              </a:ext>
            </a:extLst>
          </p:cNvPr>
          <p:cNvGrpSpPr/>
          <p:nvPr/>
        </p:nvGrpSpPr>
        <p:grpSpPr>
          <a:xfrm>
            <a:off x="3031133" y="2774035"/>
            <a:ext cx="677154" cy="266789"/>
            <a:chOff x="520700" y="1066800"/>
            <a:chExt cx="685800" cy="304800"/>
          </a:xfrm>
        </p:grpSpPr>
        <p:sp>
          <p:nvSpPr>
            <p:cNvPr id="2063" name="Rectangle 2062">
              <a:extLst>
                <a:ext uri="{FF2B5EF4-FFF2-40B4-BE49-F238E27FC236}">
                  <a16:creationId xmlns:a16="http://schemas.microsoft.com/office/drawing/2014/main" id="{A00B96AA-BBC8-0621-5AB8-CEFC306A7C58}"/>
                </a:ext>
              </a:extLst>
            </p:cNvPr>
            <p:cNvSpPr/>
            <p:nvPr/>
          </p:nvSpPr>
          <p:spPr>
            <a:xfrm>
              <a:off x="520700" y="1066800"/>
              <a:ext cx="685800" cy="3048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65" name="Rectangle 2064">
              <a:extLst>
                <a:ext uri="{FF2B5EF4-FFF2-40B4-BE49-F238E27FC236}">
                  <a16:creationId xmlns:a16="http://schemas.microsoft.com/office/drawing/2014/main" id="{34A847DE-2682-5042-5B94-04A444950A34}"/>
                </a:ext>
              </a:extLst>
            </p:cNvPr>
            <p:cNvSpPr/>
            <p:nvPr/>
          </p:nvSpPr>
          <p:spPr>
            <a:xfrm>
              <a:off x="596900" y="1104900"/>
              <a:ext cx="76200" cy="228600"/>
            </a:xfrm>
            <a:prstGeom prst="rect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66" name="Rectangle 2065">
              <a:extLst>
                <a:ext uri="{FF2B5EF4-FFF2-40B4-BE49-F238E27FC236}">
                  <a16:creationId xmlns:a16="http://schemas.microsoft.com/office/drawing/2014/main" id="{CB74ED9F-D74D-7DDB-8BF9-35FE6E3623DC}"/>
                </a:ext>
              </a:extLst>
            </p:cNvPr>
            <p:cNvSpPr/>
            <p:nvPr/>
          </p:nvSpPr>
          <p:spPr>
            <a:xfrm>
              <a:off x="748748" y="1104900"/>
              <a:ext cx="76200" cy="228600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67" name="Rectangle 2066">
              <a:extLst>
                <a:ext uri="{FF2B5EF4-FFF2-40B4-BE49-F238E27FC236}">
                  <a16:creationId xmlns:a16="http://schemas.microsoft.com/office/drawing/2014/main" id="{C76B1E69-7FDD-71FC-B272-5B047B5F3648}"/>
                </a:ext>
              </a:extLst>
            </p:cNvPr>
            <p:cNvSpPr/>
            <p:nvPr/>
          </p:nvSpPr>
          <p:spPr>
            <a:xfrm>
              <a:off x="902252" y="1104900"/>
              <a:ext cx="76200" cy="228600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68" name="Rectangle 2067">
              <a:extLst>
                <a:ext uri="{FF2B5EF4-FFF2-40B4-BE49-F238E27FC236}">
                  <a16:creationId xmlns:a16="http://schemas.microsoft.com/office/drawing/2014/main" id="{9F1EB69A-CF81-591C-0920-0E7C2680AB35}"/>
                </a:ext>
              </a:extLst>
            </p:cNvPr>
            <p:cNvSpPr/>
            <p:nvPr/>
          </p:nvSpPr>
          <p:spPr>
            <a:xfrm>
              <a:off x="1054100" y="1104900"/>
              <a:ext cx="76200" cy="228600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069" name="Group 2068">
            <a:extLst>
              <a:ext uri="{FF2B5EF4-FFF2-40B4-BE49-F238E27FC236}">
                <a16:creationId xmlns:a16="http://schemas.microsoft.com/office/drawing/2014/main" id="{989C7E2B-EB19-CEB9-E86E-9AC717D8C693}"/>
              </a:ext>
            </a:extLst>
          </p:cNvPr>
          <p:cNvGrpSpPr/>
          <p:nvPr/>
        </p:nvGrpSpPr>
        <p:grpSpPr>
          <a:xfrm>
            <a:off x="3031133" y="4301295"/>
            <a:ext cx="677154" cy="266789"/>
            <a:chOff x="520700" y="1066800"/>
            <a:chExt cx="685800" cy="304800"/>
          </a:xfrm>
        </p:grpSpPr>
        <p:sp>
          <p:nvSpPr>
            <p:cNvPr id="2070" name="Rectangle 2069">
              <a:extLst>
                <a:ext uri="{FF2B5EF4-FFF2-40B4-BE49-F238E27FC236}">
                  <a16:creationId xmlns:a16="http://schemas.microsoft.com/office/drawing/2014/main" id="{D99D6E67-80C3-B431-A40C-ED44A52F1596}"/>
                </a:ext>
              </a:extLst>
            </p:cNvPr>
            <p:cNvSpPr/>
            <p:nvPr/>
          </p:nvSpPr>
          <p:spPr>
            <a:xfrm>
              <a:off x="520700" y="1066800"/>
              <a:ext cx="685800" cy="3048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71" name="Rectangle 2070">
              <a:extLst>
                <a:ext uri="{FF2B5EF4-FFF2-40B4-BE49-F238E27FC236}">
                  <a16:creationId xmlns:a16="http://schemas.microsoft.com/office/drawing/2014/main" id="{AE374FA1-47DD-BCCD-73F6-4DC80BD67466}"/>
                </a:ext>
              </a:extLst>
            </p:cNvPr>
            <p:cNvSpPr/>
            <p:nvPr/>
          </p:nvSpPr>
          <p:spPr>
            <a:xfrm>
              <a:off x="596900" y="1104900"/>
              <a:ext cx="76200" cy="228600"/>
            </a:xfrm>
            <a:prstGeom prst="rect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72" name="Rectangle 2071">
              <a:extLst>
                <a:ext uri="{FF2B5EF4-FFF2-40B4-BE49-F238E27FC236}">
                  <a16:creationId xmlns:a16="http://schemas.microsoft.com/office/drawing/2014/main" id="{5C09F987-BD6A-5AE6-C6A7-E23100163083}"/>
                </a:ext>
              </a:extLst>
            </p:cNvPr>
            <p:cNvSpPr/>
            <p:nvPr/>
          </p:nvSpPr>
          <p:spPr>
            <a:xfrm>
              <a:off x="748748" y="1104900"/>
              <a:ext cx="76200" cy="228600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73" name="Rectangle 2072">
              <a:extLst>
                <a:ext uri="{FF2B5EF4-FFF2-40B4-BE49-F238E27FC236}">
                  <a16:creationId xmlns:a16="http://schemas.microsoft.com/office/drawing/2014/main" id="{0016DB35-75EE-5DD2-42AD-A60474D10B27}"/>
                </a:ext>
              </a:extLst>
            </p:cNvPr>
            <p:cNvSpPr/>
            <p:nvPr/>
          </p:nvSpPr>
          <p:spPr>
            <a:xfrm>
              <a:off x="902252" y="1104900"/>
              <a:ext cx="76200" cy="228600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74" name="Rectangle 2073">
              <a:extLst>
                <a:ext uri="{FF2B5EF4-FFF2-40B4-BE49-F238E27FC236}">
                  <a16:creationId xmlns:a16="http://schemas.microsoft.com/office/drawing/2014/main" id="{637BF982-7588-12D7-6D8B-C0E15C9D2E62}"/>
                </a:ext>
              </a:extLst>
            </p:cNvPr>
            <p:cNvSpPr/>
            <p:nvPr/>
          </p:nvSpPr>
          <p:spPr>
            <a:xfrm>
              <a:off x="1054100" y="1104900"/>
              <a:ext cx="76200" cy="228600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125" name="Group 5124">
            <a:extLst>
              <a:ext uri="{FF2B5EF4-FFF2-40B4-BE49-F238E27FC236}">
                <a16:creationId xmlns:a16="http://schemas.microsoft.com/office/drawing/2014/main" id="{72705D03-8856-12EC-7FBB-8DD076F7C08E}"/>
              </a:ext>
            </a:extLst>
          </p:cNvPr>
          <p:cNvGrpSpPr/>
          <p:nvPr/>
        </p:nvGrpSpPr>
        <p:grpSpPr>
          <a:xfrm>
            <a:off x="1757936" y="1854060"/>
            <a:ext cx="1273197" cy="2894082"/>
            <a:chOff x="1757936" y="1854060"/>
            <a:chExt cx="1273197" cy="2894082"/>
          </a:xfrm>
        </p:grpSpPr>
        <p:cxnSp>
          <p:nvCxnSpPr>
            <p:cNvPr id="2077" name="Straight Arrow Connector 2076">
              <a:extLst>
                <a:ext uri="{FF2B5EF4-FFF2-40B4-BE49-F238E27FC236}">
                  <a16:creationId xmlns:a16="http://schemas.microsoft.com/office/drawing/2014/main" id="{5747B094-19CB-808A-A177-45D49A9E2D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57936" y="1854060"/>
              <a:ext cx="1273197" cy="870014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079" name="Straight Arrow Connector 2078">
              <a:extLst>
                <a:ext uri="{FF2B5EF4-FFF2-40B4-BE49-F238E27FC236}">
                  <a16:creationId xmlns:a16="http://schemas.microsoft.com/office/drawing/2014/main" id="{965F6AFE-ECDD-98B7-9768-DDDC4DD3F559}"/>
                </a:ext>
              </a:extLst>
            </p:cNvPr>
            <p:cNvCxnSpPr>
              <a:cxnSpLocks/>
            </p:cNvCxnSpPr>
            <p:nvPr/>
          </p:nvCxnSpPr>
          <p:spPr>
            <a:xfrm>
              <a:off x="1761615" y="2718944"/>
              <a:ext cx="1221642" cy="544164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122" name="Straight Arrow Connector 5121">
              <a:extLst>
                <a:ext uri="{FF2B5EF4-FFF2-40B4-BE49-F238E27FC236}">
                  <a16:creationId xmlns:a16="http://schemas.microsoft.com/office/drawing/2014/main" id="{015CD99F-98E4-FCAD-CA0F-CBE435C73866}"/>
                </a:ext>
              </a:extLst>
            </p:cNvPr>
            <p:cNvCxnSpPr>
              <a:cxnSpLocks/>
            </p:cNvCxnSpPr>
            <p:nvPr/>
          </p:nvCxnSpPr>
          <p:spPr>
            <a:xfrm>
              <a:off x="1760174" y="2726979"/>
              <a:ext cx="1244680" cy="2021163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5137" name="Group 5136">
            <a:extLst>
              <a:ext uri="{FF2B5EF4-FFF2-40B4-BE49-F238E27FC236}">
                <a16:creationId xmlns:a16="http://schemas.microsoft.com/office/drawing/2014/main" id="{33F200AC-BB02-A9C1-FAE5-1C5F5077AD83}"/>
              </a:ext>
            </a:extLst>
          </p:cNvPr>
          <p:cNvGrpSpPr/>
          <p:nvPr/>
        </p:nvGrpSpPr>
        <p:grpSpPr>
          <a:xfrm>
            <a:off x="1977718" y="1427064"/>
            <a:ext cx="1921053" cy="2646757"/>
            <a:chOff x="1810413" y="1191017"/>
            <a:chExt cx="1921053" cy="2646757"/>
          </a:xfrm>
        </p:grpSpPr>
        <p:cxnSp>
          <p:nvCxnSpPr>
            <p:cNvPr id="5138" name="Straight Arrow Connector 5137">
              <a:extLst>
                <a:ext uri="{FF2B5EF4-FFF2-40B4-BE49-F238E27FC236}">
                  <a16:creationId xmlns:a16="http://schemas.microsoft.com/office/drawing/2014/main" id="{DBAE09F4-F8DC-EC43-365C-75443E6FEB5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0413" y="1191017"/>
              <a:ext cx="1921053" cy="1590510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139" name="Straight Arrow Connector 5138">
              <a:extLst>
                <a:ext uri="{FF2B5EF4-FFF2-40B4-BE49-F238E27FC236}">
                  <a16:creationId xmlns:a16="http://schemas.microsoft.com/office/drawing/2014/main" id="{B2442AF1-7D48-875C-8A80-860879443F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40131" y="2454231"/>
              <a:ext cx="1674334" cy="334924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140" name="Straight Arrow Connector 5139">
              <a:extLst>
                <a:ext uri="{FF2B5EF4-FFF2-40B4-BE49-F238E27FC236}">
                  <a16:creationId xmlns:a16="http://schemas.microsoft.com/office/drawing/2014/main" id="{E669D93F-C767-8FC7-B915-458B2A681452}"/>
                </a:ext>
              </a:extLst>
            </p:cNvPr>
            <p:cNvCxnSpPr>
              <a:cxnSpLocks/>
              <a:endCxn id="2052" idx="1"/>
            </p:cNvCxnSpPr>
            <p:nvPr/>
          </p:nvCxnSpPr>
          <p:spPr>
            <a:xfrm>
              <a:off x="1810413" y="2801557"/>
              <a:ext cx="1814130" cy="1036217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5144" name="Group 5143">
            <a:extLst>
              <a:ext uri="{FF2B5EF4-FFF2-40B4-BE49-F238E27FC236}">
                <a16:creationId xmlns:a16="http://schemas.microsoft.com/office/drawing/2014/main" id="{A5CB39C1-E51B-7A6D-AB26-431189174D55}"/>
              </a:ext>
            </a:extLst>
          </p:cNvPr>
          <p:cNvGrpSpPr/>
          <p:nvPr/>
        </p:nvGrpSpPr>
        <p:grpSpPr>
          <a:xfrm>
            <a:off x="2026272" y="1792388"/>
            <a:ext cx="400197" cy="2463834"/>
            <a:chOff x="2431647" y="1191017"/>
            <a:chExt cx="1299819" cy="2646757"/>
          </a:xfrm>
        </p:grpSpPr>
        <p:cxnSp>
          <p:nvCxnSpPr>
            <p:cNvPr id="5145" name="Straight Arrow Connector 5144">
              <a:extLst>
                <a:ext uri="{FF2B5EF4-FFF2-40B4-BE49-F238E27FC236}">
                  <a16:creationId xmlns:a16="http://schemas.microsoft.com/office/drawing/2014/main" id="{2DC36D10-84A8-F668-9D7A-06B84CDEA2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1647" y="1191017"/>
              <a:ext cx="1299819" cy="1677132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146" name="Straight Arrow Connector 5145">
              <a:extLst>
                <a:ext uri="{FF2B5EF4-FFF2-40B4-BE49-F238E27FC236}">
                  <a16:creationId xmlns:a16="http://schemas.microsoft.com/office/drawing/2014/main" id="{8AC72024-B13E-9191-4802-DCC3877B06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89184" y="2542989"/>
              <a:ext cx="519019" cy="325161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147" name="Straight Arrow Connector 5146">
              <a:extLst>
                <a:ext uri="{FF2B5EF4-FFF2-40B4-BE49-F238E27FC236}">
                  <a16:creationId xmlns:a16="http://schemas.microsoft.com/office/drawing/2014/main" id="{B2F81724-F529-82CE-8445-50EA03CDFA7E}"/>
                </a:ext>
              </a:extLst>
            </p:cNvPr>
            <p:cNvCxnSpPr>
              <a:cxnSpLocks/>
            </p:cNvCxnSpPr>
            <p:nvPr/>
          </p:nvCxnSpPr>
          <p:spPr>
            <a:xfrm>
              <a:off x="2462841" y="2879384"/>
              <a:ext cx="1161703" cy="958390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7" name="Picture 4">
            <a:extLst>
              <a:ext uri="{FF2B5EF4-FFF2-40B4-BE49-F238E27FC236}">
                <a16:creationId xmlns:a16="http://schemas.microsoft.com/office/drawing/2014/main" id="{B6A96465-35CE-72CC-0853-1B6AD4D611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862" y="3119039"/>
            <a:ext cx="707400" cy="70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9A88102-0C20-E27A-6F01-CB7BEE52C573}"/>
              </a:ext>
            </a:extLst>
          </p:cNvPr>
          <p:cNvSpPr/>
          <p:nvPr/>
        </p:nvSpPr>
        <p:spPr>
          <a:xfrm>
            <a:off x="6897966" y="3677427"/>
            <a:ext cx="978104" cy="55723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endParaRPr lang="en-US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4" name="Audio 43">
            <a:hlinkClick r:id="" action="ppaction://media"/>
            <a:extLst>
              <a:ext uri="{FF2B5EF4-FFF2-40B4-BE49-F238E27FC236}">
                <a16:creationId xmlns:a16="http://schemas.microsoft.com/office/drawing/2014/main" id="{0E40DBA0-DD56-E5FD-C0C2-CC4C2540304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7"/>
          <a:srcRect l="-203125" t="-203125" r="-203125" b="-203125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1966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807"/>
    </mc:Choice>
    <mc:Fallback xmlns="">
      <p:transition spd="slow" advTm="358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  <p:bldLst>
      <p:bldP spid="5131" grpId="0" animBg="1"/>
      <p:bldP spid="51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432F1-7D93-4432-0D0B-013526EDD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Centralized Federated Learning </a:t>
            </a:r>
            <a:r>
              <a:rPr lang="en-US" sz="3600"/>
              <a:t>—</a:t>
            </a:r>
            <a:r>
              <a:rPr lang="en-US"/>
              <a:t> Literature Review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AAEB30-5FAA-A9D0-C71F-591BB624B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2284" y="4027081"/>
            <a:ext cx="4449487" cy="1812777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1400"/>
              <a:t>Centralized Federated Learning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200"/>
              <a:t>HB McMahan, 2016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200" err="1"/>
              <a:t>TiFL</a:t>
            </a:r>
            <a:r>
              <a:rPr lang="en-US" sz="1200"/>
              <a:t> and </a:t>
            </a:r>
            <a:r>
              <a:rPr lang="en-US" sz="1200" err="1"/>
              <a:t>FedAT</a:t>
            </a:r>
            <a:r>
              <a:rPr lang="en-US" sz="1200"/>
              <a:t>, Z Chai, 2020 and 2021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9E346-21B3-FF36-D051-5C0577F19E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8913E04-3F19-1FBB-0671-8875D8777859}"/>
              </a:ext>
            </a:extLst>
          </p:cNvPr>
          <p:cNvGrpSpPr/>
          <p:nvPr/>
        </p:nvGrpSpPr>
        <p:grpSpPr>
          <a:xfrm>
            <a:off x="3185729" y="1532370"/>
            <a:ext cx="677154" cy="266789"/>
            <a:chOff x="520700" y="1066800"/>
            <a:chExt cx="685800" cy="3048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5F78C76-2A4F-1E87-646A-7EBD9D3CCAD7}"/>
                </a:ext>
              </a:extLst>
            </p:cNvPr>
            <p:cNvSpPr/>
            <p:nvPr/>
          </p:nvSpPr>
          <p:spPr>
            <a:xfrm>
              <a:off x="520700" y="1066800"/>
              <a:ext cx="685800" cy="3048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8124D3F-ED63-4ED6-C289-4F6E12B61FF9}"/>
                </a:ext>
              </a:extLst>
            </p:cNvPr>
            <p:cNvSpPr/>
            <p:nvPr/>
          </p:nvSpPr>
          <p:spPr>
            <a:xfrm>
              <a:off x="596900" y="1104900"/>
              <a:ext cx="76200" cy="228600"/>
            </a:xfrm>
            <a:prstGeom prst="rect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DD50BC7-ECF3-7D76-E1A6-A9623F08D4C3}"/>
                </a:ext>
              </a:extLst>
            </p:cNvPr>
            <p:cNvSpPr/>
            <p:nvPr/>
          </p:nvSpPr>
          <p:spPr>
            <a:xfrm>
              <a:off x="748748" y="1104900"/>
              <a:ext cx="76200" cy="228600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513ABFE-0319-5C1B-2AF6-94995905DD31}"/>
              </a:ext>
            </a:extLst>
          </p:cNvPr>
          <p:cNvGrpSpPr/>
          <p:nvPr/>
        </p:nvGrpSpPr>
        <p:grpSpPr>
          <a:xfrm>
            <a:off x="3185729" y="1532370"/>
            <a:ext cx="677154" cy="266789"/>
            <a:chOff x="520700" y="1066800"/>
            <a:chExt cx="685800" cy="30480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9A77200-5C3B-5BB8-31F8-36EAD9FDFFBF}"/>
                </a:ext>
              </a:extLst>
            </p:cNvPr>
            <p:cNvSpPr/>
            <p:nvPr/>
          </p:nvSpPr>
          <p:spPr>
            <a:xfrm>
              <a:off x="520700" y="1066800"/>
              <a:ext cx="685800" cy="304800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5EDBFF9-95BA-D529-8E13-8DF1FFCD3B58}"/>
                </a:ext>
              </a:extLst>
            </p:cNvPr>
            <p:cNvSpPr/>
            <p:nvPr/>
          </p:nvSpPr>
          <p:spPr>
            <a:xfrm>
              <a:off x="902252" y="1104900"/>
              <a:ext cx="76200" cy="228600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AEB29A7-B7F7-732D-7A5E-C3575D6DCA5F}"/>
                </a:ext>
              </a:extLst>
            </p:cNvPr>
            <p:cNvSpPr/>
            <p:nvPr/>
          </p:nvSpPr>
          <p:spPr>
            <a:xfrm>
              <a:off x="1054100" y="1104900"/>
              <a:ext cx="76200" cy="228600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B9328BB-0F6A-4180-2368-1ED6345D95AA}"/>
              </a:ext>
            </a:extLst>
          </p:cNvPr>
          <p:cNvGrpSpPr/>
          <p:nvPr/>
        </p:nvGrpSpPr>
        <p:grpSpPr>
          <a:xfrm>
            <a:off x="1806551" y="1140865"/>
            <a:ext cx="677154" cy="266789"/>
            <a:chOff x="520700" y="1066800"/>
            <a:chExt cx="685800" cy="3048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ABE8842-0CA2-1015-0F87-990EF2E2052C}"/>
                </a:ext>
              </a:extLst>
            </p:cNvPr>
            <p:cNvSpPr/>
            <p:nvPr/>
          </p:nvSpPr>
          <p:spPr>
            <a:xfrm>
              <a:off x="520700" y="1066800"/>
              <a:ext cx="685800" cy="3048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B592559-67E4-172D-FE5D-79FBF25E8EA1}"/>
                </a:ext>
              </a:extLst>
            </p:cNvPr>
            <p:cNvSpPr/>
            <p:nvPr/>
          </p:nvSpPr>
          <p:spPr>
            <a:xfrm>
              <a:off x="596900" y="1104900"/>
              <a:ext cx="76200" cy="228600"/>
            </a:xfrm>
            <a:prstGeom prst="rect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CD0872BA-EBBD-5F99-67EC-1F7A3ECA6A05}"/>
                </a:ext>
              </a:extLst>
            </p:cNvPr>
            <p:cNvSpPr/>
            <p:nvPr/>
          </p:nvSpPr>
          <p:spPr>
            <a:xfrm>
              <a:off x="748748" y="1104900"/>
              <a:ext cx="76200" cy="228600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ABE634F6-8169-7039-475C-63A7A341DD68}"/>
                </a:ext>
              </a:extLst>
            </p:cNvPr>
            <p:cNvSpPr/>
            <p:nvPr/>
          </p:nvSpPr>
          <p:spPr>
            <a:xfrm>
              <a:off x="902252" y="1104900"/>
              <a:ext cx="76200" cy="228600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745F00F-7BFF-EE4A-04B4-B17349C23A95}"/>
                </a:ext>
              </a:extLst>
            </p:cNvPr>
            <p:cNvSpPr/>
            <p:nvPr/>
          </p:nvSpPr>
          <p:spPr>
            <a:xfrm>
              <a:off x="1054100" y="1104900"/>
              <a:ext cx="76200" cy="228600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56A6389-6622-5090-ED31-68F031C39AE4}"/>
              </a:ext>
            </a:extLst>
          </p:cNvPr>
          <p:cNvGrpSpPr/>
          <p:nvPr/>
        </p:nvGrpSpPr>
        <p:grpSpPr>
          <a:xfrm>
            <a:off x="1806551" y="1532280"/>
            <a:ext cx="677154" cy="266789"/>
            <a:chOff x="520700" y="1066800"/>
            <a:chExt cx="685800" cy="30480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41B6141B-CFAD-667A-E23A-80DEAD05EC61}"/>
                </a:ext>
              </a:extLst>
            </p:cNvPr>
            <p:cNvSpPr/>
            <p:nvPr/>
          </p:nvSpPr>
          <p:spPr>
            <a:xfrm>
              <a:off x="520700" y="1066800"/>
              <a:ext cx="685800" cy="3048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31BB76A-67E8-20E3-3EB5-4477577D40B3}"/>
                </a:ext>
              </a:extLst>
            </p:cNvPr>
            <p:cNvSpPr/>
            <p:nvPr/>
          </p:nvSpPr>
          <p:spPr>
            <a:xfrm>
              <a:off x="596900" y="1104900"/>
              <a:ext cx="76200" cy="228600"/>
            </a:xfrm>
            <a:prstGeom prst="rect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1A17DF33-856C-DBE8-C6FB-F8DDC79DD917}"/>
                </a:ext>
              </a:extLst>
            </p:cNvPr>
            <p:cNvSpPr/>
            <p:nvPr/>
          </p:nvSpPr>
          <p:spPr>
            <a:xfrm>
              <a:off x="748748" y="1104900"/>
              <a:ext cx="76200" cy="228600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4D7FDB5-75C1-5E94-B88A-6BD3DA1D9CCA}"/>
                </a:ext>
              </a:extLst>
            </p:cNvPr>
            <p:cNvSpPr/>
            <p:nvPr/>
          </p:nvSpPr>
          <p:spPr>
            <a:xfrm>
              <a:off x="902252" y="1104900"/>
              <a:ext cx="76200" cy="228600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2BF337C-9E1D-FD17-5521-EA6E54274354}"/>
                </a:ext>
              </a:extLst>
            </p:cNvPr>
            <p:cNvSpPr/>
            <p:nvPr/>
          </p:nvSpPr>
          <p:spPr>
            <a:xfrm>
              <a:off x="1054100" y="1104900"/>
              <a:ext cx="76200" cy="228600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12B49E3-ECFD-FE0A-B5B2-EAD965BC8466}"/>
              </a:ext>
            </a:extLst>
          </p:cNvPr>
          <p:cNvGrpSpPr/>
          <p:nvPr/>
        </p:nvGrpSpPr>
        <p:grpSpPr>
          <a:xfrm>
            <a:off x="1806551" y="1976888"/>
            <a:ext cx="677154" cy="266789"/>
            <a:chOff x="520700" y="1066800"/>
            <a:chExt cx="685800" cy="304800"/>
          </a:xfrm>
        </p:grpSpPr>
        <p:sp>
          <p:nvSpPr>
            <p:cNvPr id="1024" name="Rectangle 1023">
              <a:extLst>
                <a:ext uri="{FF2B5EF4-FFF2-40B4-BE49-F238E27FC236}">
                  <a16:creationId xmlns:a16="http://schemas.microsoft.com/office/drawing/2014/main" id="{762D9BA6-ECDF-21A1-C987-B2899E1014DC}"/>
                </a:ext>
              </a:extLst>
            </p:cNvPr>
            <p:cNvSpPr/>
            <p:nvPr/>
          </p:nvSpPr>
          <p:spPr>
            <a:xfrm>
              <a:off x="520700" y="1066800"/>
              <a:ext cx="685800" cy="3048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5" name="Rectangle 1024">
              <a:extLst>
                <a:ext uri="{FF2B5EF4-FFF2-40B4-BE49-F238E27FC236}">
                  <a16:creationId xmlns:a16="http://schemas.microsoft.com/office/drawing/2014/main" id="{4FA84040-6C3E-BA4F-0EEF-C6BFA70862F0}"/>
                </a:ext>
              </a:extLst>
            </p:cNvPr>
            <p:cNvSpPr/>
            <p:nvPr/>
          </p:nvSpPr>
          <p:spPr>
            <a:xfrm>
              <a:off x="596900" y="1104900"/>
              <a:ext cx="76200" cy="228600"/>
            </a:xfrm>
            <a:prstGeom prst="rect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7" name="Rectangle 1026">
              <a:extLst>
                <a:ext uri="{FF2B5EF4-FFF2-40B4-BE49-F238E27FC236}">
                  <a16:creationId xmlns:a16="http://schemas.microsoft.com/office/drawing/2014/main" id="{98AB63A1-D60C-2E36-CFB9-F5A3DAAFB108}"/>
                </a:ext>
              </a:extLst>
            </p:cNvPr>
            <p:cNvSpPr/>
            <p:nvPr/>
          </p:nvSpPr>
          <p:spPr>
            <a:xfrm>
              <a:off x="748748" y="1104900"/>
              <a:ext cx="76200" cy="228600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8" name="Rectangle 1027">
              <a:extLst>
                <a:ext uri="{FF2B5EF4-FFF2-40B4-BE49-F238E27FC236}">
                  <a16:creationId xmlns:a16="http://schemas.microsoft.com/office/drawing/2014/main" id="{F08A3354-52D2-BF47-DD08-C653ADF000BF}"/>
                </a:ext>
              </a:extLst>
            </p:cNvPr>
            <p:cNvSpPr/>
            <p:nvPr/>
          </p:nvSpPr>
          <p:spPr>
            <a:xfrm>
              <a:off x="902252" y="1104900"/>
              <a:ext cx="76200" cy="228600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9" name="Rectangle 1028">
              <a:extLst>
                <a:ext uri="{FF2B5EF4-FFF2-40B4-BE49-F238E27FC236}">
                  <a16:creationId xmlns:a16="http://schemas.microsoft.com/office/drawing/2014/main" id="{C3DCF6BE-F1BA-F089-0F28-07C511EA55C9}"/>
                </a:ext>
              </a:extLst>
            </p:cNvPr>
            <p:cNvSpPr/>
            <p:nvPr/>
          </p:nvSpPr>
          <p:spPr>
            <a:xfrm>
              <a:off x="1054100" y="1104900"/>
              <a:ext cx="76200" cy="228600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031" name="Straight Arrow Connector 1030">
            <a:extLst>
              <a:ext uri="{FF2B5EF4-FFF2-40B4-BE49-F238E27FC236}">
                <a16:creationId xmlns:a16="http://schemas.microsoft.com/office/drawing/2014/main" id="{2E4A3905-46DE-C801-048A-8AC16D91963C}"/>
              </a:ext>
            </a:extLst>
          </p:cNvPr>
          <p:cNvCxnSpPr>
            <a:cxnSpLocks/>
            <a:stCxn id="20" idx="3"/>
            <a:endCxn id="14" idx="1"/>
          </p:cNvCxnSpPr>
          <p:nvPr/>
        </p:nvCxnSpPr>
        <p:spPr>
          <a:xfrm>
            <a:off x="2483705" y="1274260"/>
            <a:ext cx="702024" cy="391505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dash"/>
            <a:headEnd type="triangle" w="med" len="med"/>
            <a:tailEnd type="triangle" w="med" len="med"/>
          </a:ln>
          <a:effectLst/>
        </p:spPr>
      </p:cxnSp>
      <p:cxnSp>
        <p:nvCxnSpPr>
          <p:cNvPr id="1034" name="Straight Arrow Connector 1033">
            <a:extLst>
              <a:ext uri="{FF2B5EF4-FFF2-40B4-BE49-F238E27FC236}">
                <a16:creationId xmlns:a16="http://schemas.microsoft.com/office/drawing/2014/main" id="{7994FE6E-2322-7B02-E846-FD48E0B10D94}"/>
              </a:ext>
            </a:extLst>
          </p:cNvPr>
          <p:cNvCxnSpPr>
            <a:cxnSpLocks/>
            <a:stCxn id="26" idx="3"/>
            <a:endCxn id="14" idx="1"/>
          </p:cNvCxnSpPr>
          <p:nvPr/>
        </p:nvCxnSpPr>
        <p:spPr>
          <a:xfrm>
            <a:off x="2483705" y="1665675"/>
            <a:ext cx="702024" cy="9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dash"/>
            <a:headEnd type="triangle" w="med" len="med"/>
            <a:tailEnd type="triangle" w="med" len="med"/>
          </a:ln>
          <a:effectLst/>
        </p:spPr>
      </p:cxnSp>
      <p:cxnSp>
        <p:nvCxnSpPr>
          <p:cNvPr id="1037" name="Straight Arrow Connector 1036">
            <a:extLst>
              <a:ext uri="{FF2B5EF4-FFF2-40B4-BE49-F238E27FC236}">
                <a16:creationId xmlns:a16="http://schemas.microsoft.com/office/drawing/2014/main" id="{715F59B0-9329-A449-7FDA-DCC1244CD17D}"/>
              </a:ext>
            </a:extLst>
          </p:cNvPr>
          <p:cNvCxnSpPr>
            <a:cxnSpLocks/>
            <a:stCxn id="1024" idx="3"/>
            <a:endCxn id="14" idx="1"/>
          </p:cNvCxnSpPr>
          <p:nvPr/>
        </p:nvCxnSpPr>
        <p:spPr>
          <a:xfrm flipV="1">
            <a:off x="2483705" y="1665765"/>
            <a:ext cx="702024" cy="44451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dash"/>
            <a:headEnd type="triangle" w="med" len="med"/>
            <a:tailEnd type="triangle" w="med" len="med"/>
          </a:ln>
          <a:effectLst/>
        </p:spPr>
      </p:cxnSp>
      <p:grpSp>
        <p:nvGrpSpPr>
          <p:cNvPr id="1044" name="Group 1043">
            <a:extLst>
              <a:ext uri="{FF2B5EF4-FFF2-40B4-BE49-F238E27FC236}">
                <a16:creationId xmlns:a16="http://schemas.microsoft.com/office/drawing/2014/main" id="{1687A7A9-F3AB-8B1A-B133-6B142980DB04}"/>
              </a:ext>
            </a:extLst>
          </p:cNvPr>
          <p:cNvGrpSpPr/>
          <p:nvPr/>
        </p:nvGrpSpPr>
        <p:grpSpPr>
          <a:xfrm>
            <a:off x="6871584" y="1583233"/>
            <a:ext cx="677154" cy="266789"/>
            <a:chOff x="520700" y="1066800"/>
            <a:chExt cx="685800" cy="304800"/>
          </a:xfrm>
        </p:grpSpPr>
        <p:sp>
          <p:nvSpPr>
            <p:cNvPr id="1045" name="Rectangle 1044">
              <a:extLst>
                <a:ext uri="{FF2B5EF4-FFF2-40B4-BE49-F238E27FC236}">
                  <a16:creationId xmlns:a16="http://schemas.microsoft.com/office/drawing/2014/main" id="{E142F889-C495-D41C-881E-E30A00E3982D}"/>
                </a:ext>
              </a:extLst>
            </p:cNvPr>
            <p:cNvSpPr/>
            <p:nvPr/>
          </p:nvSpPr>
          <p:spPr>
            <a:xfrm>
              <a:off x="520700" y="1066800"/>
              <a:ext cx="685800" cy="3048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6" name="Rectangle 1045">
              <a:extLst>
                <a:ext uri="{FF2B5EF4-FFF2-40B4-BE49-F238E27FC236}">
                  <a16:creationId xmlns:a16="http://schemas.microsoft.com/office/drawing/2014/main" id="{C8F12034-AAAE-D86A-4BB4-C7CEF24F3876}"/>
                </a:ext>
              </a:extLst>
            </p:cNvPr>
            <p:cNvSpPr/>
            <p:nvPr/>
          </p:nvSpPr>
          <p:spPr>
            <a:xfrm>
              <a:off x="596900" y="1104900"/>
              <a:ext cx="76200" cy="228600"/>
            </a:xfrm>
            <a:prstGeom prst="rect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7" name="Rectangle 1046">
              <a:extLst>
                <a:ext uri="{FF2B5EF4-FFF2-40B4-BE49-F238E27FC236}">
                  <a16:creationId xmlns:a16="http://schemas.microsoft.com/office/drawing/2014/main" id="{A4D8B063-9F45-DA96-6103-C3680C839CDD}"/>
                </a:ext>
              </a:extLst>
            </p:cNvPr>
            <p:cNvSpPr/>
            <p:nvPr/>
          </p:nvSpPr>
          <p:spPr>
            <a:xfrm>
              <a:off x="748748" y="1104900"/>
              <a:ext cx="76200" cy="228600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48" name="Group 1047">
            <a:extLst>
              <a:ext uri="{FF2B5EF4-FFF2-40B4-BE49-F238E27FC236}">
                <a16:creationId xmlns:a16="http://schemas.microsoft.com/office/drawing/2014/main" id="{93F9789F-AB78-EC8A-F126-10BD57811C5B}"/>
              </a:ext>
            </a:extLst>
          </p:cNvPr>
          <p:cNvGrpSpPr/>
          <p:nvPr/>
        </p:nvGrpSpPr>
        <p:grpSpPr>
          <a:xfrm>
            <a:off x="6871584" y="1578341"/>
            <a:ext cx="677154" cy="266789"/>
            <a:chOff x="520700" y="1066800"/>
            <a:chExt cx="685800" cy="304800"/>
          </a:xfrm>
        </p:grpSpPr>
        <p:sp>
          <p:nvSpPr>
            <p:cNvPr id="1049" name="Rectangle 1048">
              <a:extLst>
                <a:ext uri="{FF2B5EF4-FFF2-40B4-BE49-F238E27FC236}">
                  <a16:creationId xmlns:a16="http://schemas.microsoft.com/office/drawing/2014/main" id="{3467ACA0-0ACF-A112-9F76-87F3A814D450}"/>
                </a:ext>
              </a:extLst>
            </p:cNvPr>
            <p:cNvSpPr/>
            <p:nvPr/>
          </p:nvSpPr>
          <p:spPr>
            <a:xfrm>
              <a:off x="520700" y="1066800"/>
              <a:ext cx="685800" cy="304800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0" name="Rectangle 1049">
              <a:extLst>
                <a:ext uri="{FF2B5EF4-FFF2-40B4-BE49-F238E27FC236}">
                  <a16:creationId xmlns:a16="http://schemas.microsoft.com/office/drawing/2014/main" id="{C1C62C31-3C2D-6A40-C13F-D327CA9FFCD8}"/>
                </a:ext>
              </a:extLst>
            </p:cNvPr>
            <p:cNvSpPr/>
            <p:nvPr/>
          </p:nvSpPr>
          <p:spPr>
            <a:xfrm>
              <a:off x="902252" y="1104900"/>
              <a:ext cx="76200" cy="228600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1" name="Rectangle 1050">
              <a:extLst>
                <a:ext uri="{FF2B5EF4-FFF2-40B4-BE49-F238E27FC236}">
                  <a16:creationId xmlns:a16="http://schemas.microsoft.com/office/drawing/2014/main" id="{CD874A1B-C28C-07F2-0888-9C8A02820D5A}"/>
                </a:ext>
              </a:extLst>
            </p:cNvPr>
            <p:cNvSpPr/>
            <p:nvPr/>
          </p:nvSpPr>
          <p:spPr>
            <a:xfrm>
              <a:off x="1054100" y="1104900"/>
              <a:ext cx="76200" cy="228600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6" name="Google Shape;322;p36">
            <a:extLst>
              <a:ext uri="{FF2B5EF4-FFF2-40B4-BE49-F238E27FC236}">
                <a16:creationId xmlns:a16="http://schemas.microsoft.com/office/drawing/2014/main" id="{E4AFECEB-C8A6-BB99-7E9E-5C9F08FD5ADA}"/>
              </a:ext>
            </a:extLst>
          </p:cNvPr>
          <p:cNvCxnSpPr>
            <a:cxnSpLocks/>
          </p:cNvCxnSpPr>
          <p:nvPr/>
        </p:nvCxnSpPr>
        <p:spPr>
          <a:xfrm>
            <a:off x="7165776" y="1317102"/>
            <a:ext cx="0" cy="736600"/>
          </a:xfrm>
          <a:prstGeom prst="straightConnector1">
            <a:avLst/>
          </a:prstGeom>
          <a:noFill/>
          <a:ln w="19050" cap="flat" cmpd="sng">
            <a:solidFill>
              <a:srgbClr val="004874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032" name="Google Shape;317;p36">
            <a:extLst>
              <a:ext uri="{FF2B5EF4-FFF2-40B4-BE49-F238E27FC236}">
                <a16:creationId xmlns:a16="http://schemas.microsoft.com/office/drawing/2014/main" id="{FA70E9DC-8854-3166-1228-0CA8F55D1FC5}"/>
              </a:ext>
            </a:extLst>
          </p:cNvPr>
          <p:cNvCxnSpPr>
            <a:cxnSpLocks/>
          </p:cNvCxnSpPr>
          <p:nvPr/>
        </p:nvCxnSpPr>
        <p:spPr>
          <a:xfrm>
            <a:off x="6679903" y="1677070"/>
            <a:ext cx="960916" cy="5325"/>
          </a:xfrm>
          <a:prstGeom prst="straightConnector1">
            <a:avLst/>
          </a:prstGeom>
          <a:noFill/>
          <a:ln w="12700" cap="flat" cmpd="sng">
            <a:solidFill>
              <a:srgbClr val="0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033" name="Google Shape;317;p36">
            <a:extLst>
              <a:ext uri="{FF2B5EF4-FFF2-40B4-BE49-F238E27FC236}">
                <a16:creationId xmlns:a16="http://schemas.microsoft.com/office/drawing/2014/main" id="{422019CD-AD9A-CA86-AE32-A9001A6D5DE5}"/>
              </a:ext>
            </a:extLst>
          </p:cNvPr>
          <p:cNvCxnSpPr>
            <a:cxnSpLocks/>
          </p:cNvCxnSpPr>
          <p:nvPr/>
        </p:nvCxnSpPr>
        <p:spPr>
          <a:xfrm flipH="1">
            <a:off x="6658614" y="1741566"/>
            <a:ext cx="958742" cy="0"/>
          </a:xfrm>
          <a:prstGeom prst="straightConnector1">
            <a:avLst/>
          </a:prstGeom>
          <a:noFill/>
          <a:ln w="12700" cap="flat" cmpd="sng">
            <a:solidFill>
              <a:srgbClr val="7030A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pic>
        <p:nvPicPr>
          <p:cNvPr id="1062" name="Graphic 1061" descr="Laptop">
            <a:extLst>
              <a:ext uri="{FF2B5EF4-FFF2-40B4-BE49-F238E27FC236}">
                <a16:creationId xmlns:a16="http://schemas.microsoft.com/office/drawing/2014/main" id="{25470D7A-CBEB-2543-A700-C5A5D777DF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25722" y="3103823"/>
            <a:ext cx="520700" cy="520700"/>
          </a:xfrm>
          <a:prstGeom prst="rect">
            <a:avLst/>
          </a:prstGeom>
        </p:spPr>
      </p:pic>
      <p:pic>
        <p:nvPicPr>
          <p:cNvPr id="1063" name="Graphic 1062" descr="Smart Phone">
            <a:extLst>
              <a:ext uri="{FF2B5EF4-FFF2-40B4-BE49-F238E27FC236}">
                <a16:creationId xmlns:a16="http://schemas.microsoft.com/office/drawing/2014/main" id="{16EFC843-03F8-D96B-CF7A-84433C17D2D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45591" y="2602762"/>
            <a:ext cx="390525" cy="390525"/>
          </a:xfrm>
          <a:prstGeom prst="rect">
            <a:avLst/>
          </a:prstGeom>
        </p:spPr>
      </p:pic>
      <p:pic>
        <p:nvPicPr>
          <p:cNvPr id="1064" name="Graphic 1063" descr="Laptop">
            <a:extLst>
              <a:ext uri="{FF2B5EF4-FFF2-40B4-BE49-F238E27FC236}">
                <a16:creationId xmlns:a16="http://schemas.microsoft.com/office/drawing/2014/main" id="{27ED2B56-7067-874C-6884-36EC003459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02259" y="2498785"/>
            <a:ext cx="520700" cy="520700"/>
          </a:xfrm>
          <a:prstGeom prst="rect">
            <a:avLst/>
          </a:prstGeom>
        </p:spPr>
      </p:pic>
      <p:pic>
        <p:nvPicPr>
          <p:cNvPr id="1065" name="Graphic 1064" descr="Smart Phone">
            <a:extLst>
              <a:ext uri="{FF2B5EF4-FFF2-40B4-BE49-F238E27FC236}">
                <a16:creationId xmlns:a16="http://schemas.microsoft.com/office/drawing/2014/main" id="{24E113B8-83E0-63ED-C613-17C47F280CD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48255" y="3168910"/>
            <a:ext cx="390525" cy="390525"/>
          </a:xfrm>
          <a:prstGeom prst="rect">
            <a:avLst/>
          </a:prstGeom>
        </p:spPr>
      </p:pic>
      <p:pic>
        <p:nvPicPr>
          <p:cNvPr id="1066" name="Graphic 1065" descr="Smart Phone">
            <a:extLst>
              <a:ext uri="{FF2B5EF4-FFF2-40B4-BE49-F238E27FC236}">
                <a16:creationId xmlns:a16="http://schemas.microsoft.com/office/drawing/2014/main" id="{8762FE48-D913-5FA2-2EF3-651B7F11358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26113" y="2883641"/>
            <a:ext cx="390525" cy="390525"/>
          </a:xfrm>
          <a:prstGeom prst="rect">
            <a:avLst/>
          </a:prstGeom>
        </p:spPr>
      </p:pic>
      <p:pic>
        <p:nvPicPr>
          <p:cNvPr id="1067" name="Picture 4">
            <a:extLst>
              <a:ext uri="{FF2B5EF4-FFF2-40B4-BE49-F238E27FC236}">
                <a16:creationId xmlns:a16="http://schemas.microsoft.com/office/drawing/2014/main" id="{B3D88B40-D20D-39C1-63C4-267210828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63" y="3504434"/>
            <a:ext cx="315859" cy="31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9" name="Oval 1068">
            <a:extLst>
              <a:ext uri="{FF2B5EF4-FFF2-40B4-BE49-F238E27FC236}">
                <a16:creationId xmlns:a16="http://schemas.microsoft.com/office/drawing/2014/main" id="{B133AACE-11DB-7F63-706E-EDC507556E94}"/>
              </a:ext>
            </a:extLst>
          </p:cNvPr>
          <p:cNvSpPr/>
          <p:nvPr/>
        </p:nvSpPr>
        <p:spPr>
          <a:xfrm>
            <a:off x="1254463" y="2443109"/>
            <a:ext cx="1154004" cy="1219255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0" name="Oval 1069">
            <a:extLst>
              <a:ext uri="{FF2B5EF4-FFF2-40B4-BE49-F238E27FC236}">
                <a16:creationId xmlns:a16="http://schemas.microsoft.com/office/drawing/2014/main" id="{9AF97479-C01A-D908-423D-011C231702B5}"/>
              </a:ext>
            </a:extLst>
          </p:cNvPr>
          <p:cNvSpPr/>
          <p:nvPr/>
        </p:nvSpPr>
        <p:spPr>
          <a:xfrm>
            <a:off x="2408467" y="2421496"/>
            <a:ext cx="1154004" cy="1219255"/>
          </a:xfrm>
          <a:prstGeom prst="ellipse">
            <a:avLst/>
          </a:prstGeom>
          <a:noFill/>
          <a:ln w="127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71" name="Picture 2">
            <a:extLst>
              <a:ext uri="{FF2B5EF4-FFF2-40B4-BE49-F238E27FC236}">
                <a16:creationId xmlns:a16="http://schemas.microsoft.com/office/drawing/2014/main" id="{58FC1F95-001C-CC79-92AE-28896FDD2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012" y="3475387"/>
            <a:ext cx="315859" cy="31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89C0E46C-5314-66A2-A1D9-707F118E9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577" y="1628410"/>
            <a:ext cx="433441" cy="43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9A7ECFA-32C3-66D9-FC6C-7AFE5BB919B4}"/>
              </a:ext>
            </a:extLst>
          </p:cNvPr>
          <p:cNvSpPr/>
          <p:nvPr/>
        </p:nvSpPr>
        <p:spPr>
          <a:xfrm>
            <a:off x="3754541" y="1175988"/>
            <a:ext cx="1298747" cy="55723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Server-side</a:t>
            </a:r>
          </a:p>
        </p:txBody>
      </p:sp>
      <p:pic>
        <p:nvPicPr>
          <p:cNvPr id="12" name="Graphic 11" descr="Smart Phone">
            <a:extLst>
              <a:ext uri="{FF2B5EF4-FFF2-40B4-BE49-F238E27FC236}">
                <a16:creationId xmlns:a16="http://schemas.microsoft.com/office/drawing/2014/main" id="{439CF201-E542-6E5A-C93E-4E8B7C44BAF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13230" y="1454605"/>
            <a:ext cx="390525" cy="390525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68CEB46-20FD-7BD7-82A8-3A3C7FECDEE0}"/>
              </a:ext>
            </a:extLst>
          </p:cNvPr>
          <p:cNvSpPr/>
          <p:nvPr/>
        </p:nvSpPr>
        <p:spPr>
          <a:xfrm>
            <a:off x="558252" y="1028235"/>
            <a:ext cx="1252783" cy="55723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Agent-side</a:t>
            </a:r>
          </a:p>
        </p:txBody>
      </p:sp>
      <p:cxnSp>
        <p:nvCxnSpPr>
          <p:cNvPr id="1026" name="Connector: Elbow 1025">
            <a:extLst>
              <a:ext uri="{FF2B5EF4-FFF2-40B4-BE49-F238E27FC236}">
                <a16:creationId xmlns:a16="http://schemas.microsoft.com/office/drawing/2014/main" id="{F4156AE2-553F-9927-2A03-899F89ED1452}"/>
              </a:ext>
            </a:extLst>
          </p:cNvPr>
          <p:cNvCxnSpPr>
            <a:cxnSpLocks/>
          </p:cNvCxnSpPr>
          <p:nvPr/>
        </p:nvCxnSpPr>
        <p:spPr>
          <a:xfrm flipH="1">
            <a:off x="7790922" y="1685402"/>
            <a:ext cx="347134" cy="113195"/>
          </a:xfrm>
          <a:prstGeom prst="bentConnector3">
            <a:avLst>
              <a:gd name="adj1" fmla="val -14635"/>
            </a:avLst>
          </a:prstGeom>
          <a:noFill/>
          <a:ln w="1587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triangle" w="sm" len="sm"/>
          </a:ln>
          <a:effectLst/>
        </p:spPr>
      </p:cxnSp>
      <p:cxnSp>
        <p:nvCxnSpPr>
          <p:cNvPr id="1053" name="Connector: Elbow 1052">
            <a:extLst>
              <a:ext uri="{FF2B5EF4-FFF2-40B4-BE49-F238E27FC236}">
                <a16:creationId xmlns:a16="http://schemas.microsoft.com/office/drawing/2014/main" id="{A892E0B7-7958-9A48-CAF7-1132595A48EA}"/>
              </a:ext>
            </a:extLst>
          </p:cNvPr>
          <p:cNvCxnSpPr>
            <a:cxnSpLocks/>
          </p:cNvCxnSpPr>
          <p:nvPr/>
        </p:nvCxnSpPr>
        <p:spPr>
          <a:xfrm flipH="1">
            <a:off x="6441901" y="1693311"/>
            <a:ext cx="347134" cy="113195"/>
          </a:xfrm>
          <a:prstGeom prst="bentConnector3">
            <a:avLst>
              <a:gd name="adj1" fmla="val -14635"/>
            </a:avLst>
          </a:prstGeom>
          <a:noFill/>
          <a:ln w="1587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EE20FC1D-F3E2-BD2E-7063-13724FC8043E}"/>
              </a:ext>
            </a:extLst>
          </p:cNvPr>
          <p:cNvSpPr txBox="1">
            <a:spLocks/>
          </p:cNvSpPr>
          <p:nvPr/>
        </p:nvSpPr>
        <p:spPr>
          <a:xfrm>
            <a:off x="5708259" y="4021992"/>
            <a:ext cx="4449487" cy="1812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●"/>
              <a:defRPr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○"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■"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○"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■"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●"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○"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Char char="■"/>
              <a:defRPr sz="1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1400"/>
              <a:t>Split Learning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200"/>
              <a:t>P </a:t>
            </a:r>
            <a:r>
              <a:rPr lang="en-US" sz="1200" err="1"/>
              <a:t>Vepakomma</a:t>
            </a:r>
            <a:r>
              <a:rPr lang="en-US" sz="1200"/>
              <a:t>, 2018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200"/>
              <a:t>Local loss FL, DJ Han, 2021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200" err="1"/>
              <a:t>SplitFed</a:t>
            </a:r>
            <a:r>
              <a:rPr lang="en-US" sz="1200"/>
              <a:t>, C Thapa, 2022</a:t>
            </a:r>
          </a:p>
          <a:p>
            <a:pPr marL="114300" indent="0">
              <a:buNone/>
            </a:pPr>
            <a:endParaRPr lang="en-US" sz="1400"/>
          </a:p>
        </p:txBody>
      </p:sp>
      <p:grpSp>
        <p:nvGrpSpPr>
          <p:cNvPr id="1094" name="Group 1093">
            <a:extLst>
              <a:ext uri="{FF2B5EF4-FFF2-40B4-BE49-F238E27FC236}">
                <a16:creationId xmlns:a16="http://schemas.microsoft.com/office/drawing/2014/main" id="{29E02FFE-3D65-2709-D42D-9AE3EB18345A}"/>
              </a:ext>
            </a:extLst>
          </p:cNvPr>
          <p:cNvGrpSpPr/>
          <p:nvPr/>
        </p:nvGrpSpPr>
        <p:grpSpPr>
          <a:xfrm>
            <a:off x="7732598" y="2950740"/>
            <a:ext cx="677154" cy="266789"/>
            <a:chOff x="520700" y="1066800"/>
            <a:chExt cx="685800" cy="304800"/>
          </a:xfrm>
        </p:grpSpPr>
        <p:sp>
          <p:nvSpPr>
            <p:cNvPr id="1095" name="Rectangle 1094">
              <a:extLst>
                <a:ext uri="{FF2B5EF4-FFF2-40B4-BE49-F238E27FC236}">
                  <a16:creationId xmlns:a16="http://schemas.microsoft.com/office/drawing/2014/main" id="{F48F4070-180D-3FB9-7723-091DBEBDC1D3}"/>
                </a:ext>
              </a:extLst>
            </p:cNvPr>
            <p:cNvSpPr/>
            <p:nvPr/>
          </p:nvSpPr>
          <p:spPr>
            <a:xfrm>
              <a:off x="520700" y="1066800"/>
              <a:ext cx="685800" cy="304800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6" name="Rectangle 1095">
              <a:extLst>
                <a:ext uri="{FF2B5EF4-FFF2-40B4-BE49-F238E27FC236}">
                  <a16:creationId xmlns:a16="http://schemas.microsoft.com/office/drawing/2014/main" id="{C8DD5D96-BD55-2B9B-28EE-02DEC503AA5F}"/>
                </a:ext>
              </a:extLst>
            </p:cNvPr>
            <p:cNvSpPr/>
            <p:nvPr/>
          </p:nvSpPr>
          <p:spPr>
            <a:xfrm>
              <a:off x="902252" y="1104900"/>
              <a:ext cx="76200" cy="228600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7" name="Rectangle 1096">
              <a:extLst>
                <a:ext uri="{FF2B5EF4-FFF2-40B4-BE49-F238E27FC236}">
                  <a16:creationId xmlns:a16="http://schemas.microsoft.com/office/drawing/2014/main" id="{AB09E42A-064C-D2EE-5601-145D1F9DDD79}"/>
                </a:ext>
              </a:extLst>
            </p:cNvPr>
            <p:cNvSpPr/>
            <p:nvPr/>
          </p:nvSpPr>
          <p:spPr>
            <a:xfrm>
              <a:off x="1054100" y="1104900"/>
              <a:ext cx="76200" cy="228600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98" name="Group 1097">
            <a:extLst>
              <a:ext uri="{FF2B5EF4-FFF2-40B4-BE49-F238E27FC236}">
                <a16:creationId xmlns:a16="http://schemas.microsoft.com/office/drawing/2014/main" id="{910E6CDF-F491-2A01-8468-D03FC2A843B9}"/>
              </a:ext>
            </a:extLst>
          </p:cNvPr>
          <p:cNvGrpSpPr/>
          <p:nvPr/>
        </p:nvGrpSpPr>
        <p:grpSpPr>
          <a:xfrm>
            <a:off x="6543776" y="2552765"/>
            <a:ext cx="677154" cy="266789"/>
            <a:chOff x="520700" y="1066800"/>
            <a:chExt cx="685800" cy="304800"/>
          </a:xfrm>
        </p:grpSpPr>
        <p:sp>
          <p:nvSpPr>
            <p:cNvPr id="1099" name="Rectangle 1098">
              <a:extLst>
                <a:ext uri="{FF2B5EF4-FFF2-40B4-BE49-F238E27FC236}">
                  <a16:creationId xmlns:a16="http://schemas.microsoft.com/office/drawing/2014/main" id="{6F256D39-F02C-CD94-6A54-44B294353122}"/>
                </a:ext>
              </a:extLst>
            </p:cNvPr>
            <p:cNvSpPr/>
            <p:nvPr/>
          </p:nvSpPr>
          <p:spPr>
            <a:xfrm>
              <a:off x="520700" y="1066800"/>
              <a:ext cx="685800" cy="3048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0" name="Rectangle 1099">
              <a:extLst>
                <a:ext uri="{FF2B5EF4-FFF2-40B4-BE49-F238E27FC236}">
                  <a16:creationId xmlns:a16="http://schemas.microsoft.com/office/drawing/2014/main" id="{60E424AF-79F8-5869-8D2C-6B68FC155B6A}"/>
                </a:ext>
              </a:extLst>
            </p:cNvPr>
            <p:cNvSpPr/>
            <p:nvPr/>
          </p:nvSpPr>
          <p:spPr>
            <a:xfrm>
              <a:off x="596900" y="1104900"/>
              <a:ext cx="76200" cy="228600"/>
            </a:xfrm>
            <a:prstGeom prst="rect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1" name="Rectangle 1100">
              <a:extLst>
                <a:ext uri="{FF2B5EF4-FFF2-40B4-BE49-F238E27FC236}">
                  <a16:creationId xmlns:a16="http://schemas.microsoft.com/office/drawing/2014/main" id="{CFCF0DB5-29A7-4544-1493-108626A2892D}"/>
                </a:ext>
              </a:extLst>
            </p:cNvPr>
            <p:cNvSpPr/>
            <p:nvPr/>
          </p:nvSpPr>
          <p:spPr>
            <a:xfrm>
              <a:off x="748748" y="1104900"/>
              <a:ext cx="76200" cy="228600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04" name="Group 1103">
            <a:extLst>
              <a:ext uri="{FF2B5EF4-FFF2-40B4-BE49-F238E27FC236}">
                <a16:creationId xmlns:a16="http://schemas.microsoft.com/office/drawing/2014/main" id="{D3E5F0F7-5B41-5BC4-7B14-ECB76318D20D}"/>
              </a:ext>
            </a:extLst>
          </p:cNvPr>
          <p:cNvGrpSpPr/>
          <p:nvPr/>
        </p:nvGrpSpPr>
        <p:grpSpPr>
          <a:xfrm>
            <a:off x="6543776" y="2944180"/>
            <a:ext cx="677154" cy="266789"/>
            <a:chOff x="520700" y="1066800"/>
            <a:chExt cx="685800" cy="304800"/>
          </a:xfrm>
        </p:grpSpPr>
        <p:sp>
          <p:nvSpPr>
            <p:cNvPr id="1105" name="Rectangle 1104">
              <a:extLst>
                <a:ext uri="{FF2B5EF4-FFF2-40B4-BE49-F238E27FC236}">
                  <a16:creationId xmlns:a16="http://schemas.microsoft.com/office/drawing/2014/main" id="{7C690901-D687-6CAE-D4AA-F2E4D3CA21E1}"/>
                </a:ext>
              </a:extLst>
            </p:cNvPr>
            <p:cNvSpPr/>
            <p:nvPr/>
          </p:nvSpPr>
          <p:spPr>
            <a:xfrm>
              <a:off x="520700" y="1066800"/>
              <a:ext cx="685800" cy="3048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6" name="Rectangle 1105">
              <a:extLst>
                <a:ext uri="{FF2B5EF4-FFF2-40B4-BE49-F238E27FC236}">
                  <a16:creationId xmlns:a16="http://schemas.microsoft.com/office/drawing/2014/main" id="{124FC3A8-7CE4-39B4-6270-597EF3485E98}"/>
                </a:ext>
              </a:extLst>
            </p:cNvPr>
            <p:cNvSpPr/>
            <p:nvPr/>
          </p:nvSpPr>
          <p:spPr>
            <a:xfrm>
              <a:off x="596900" y="1104900"/>
              <a:ext cx="76200" cy="228600"/>
            </a:xfrm>
            <a:prstGeom prst="rect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7" name="Rectangle 1106">
              <a:extLst>
                <a:ext uri="{FF2B5EF4-FFF2-40B4-BE49-F238E27FC236}">
                  <a16:creationId xmlns:a16="http://schemas.microsoft.com/office/drawing/2014/main" id="{CB0CD40C-1E40-09D9-5F70-098655E561CA}"/>
                </a:ext>
              </a:extLst>
            </p:cNvPr>
            <p:cNvSpPr/>
            <p:nvPr/>
          </p:nvSpPr>
          <p:spPr>
            <a:xfrm>
              <a:off x="748748" y="1104900"/>
              <a:ext cx="76200" cy="228600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110" name="Group 1109">
            <a:extLst>
              <a:ext uri="{FF2B5EF4-FFF2-40B4-BE49-F238E27FC236}">
                <a16:creationId xmlns:a16="http://schemas.microsoft.com/office/drawing/2014/main" id="{70BEA742-E34E-E5F8-680F-F3B6D1C822DC}"/>
              </a:ext>
            </a:extLst>
          </p:cNvPr>
          <p:cNvGrpSpPr/>
          <p:nvPr/>
        </p:nvGrpSpPr>
        <p:grpSpPr>
          <a:xfrm>
            <a:off x="6543776" y="3388788"/>
            <a:ext cx="677154" cy="266789"/>
            <a:chOff x="520700" y="1066800"/>
            <a:chExt cx="685800" cy="304800"/>
          </a:xfrm>
        </p:grpSpPr>
        <p:sp>
          <p:nvSpPr>
            <p:cNvPr id="1111" name="Rectangle 1110">
              <a:extLst>
                <a:ext uri="{FF2B5EF4-FFF2-40B4-BE49-F238E27FC236}">
                  <a16:creationId xmlns:a16="http://schemas.microsoft.com/office/drawing/2014/main" id="{F8C68B06-A800-849C-1EBB-E610E940E92D}"/>
                </a:ext>
              </a:extLst>
            </p:cNvPr>
            <p:cNvSpPr/>
            <p:nvPr/>
          </p:nvSpPr>
          <p:spPr>
            <a:xfrm>
              <a:off x="520700" y="1066800"/>
              <a:ext cx="685800" cy="3048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2" name="Rectangle 1111">
              <a:extLst>
                <a:ext uri="{FF2B5EF4-FFF2-40B4-BE49-F238E27FC236}">
                  <a16:creationId xmlns:a16="http://schemas.microsoft.com/office/drawing/2014/main" id="{ABDAF0B0-3757-DDCE-E527-9B431BCA7C98}"/>
                </a:ext>
              </a:extLst>
            </p:cNvPr>
            <p:cNvSpPr/>
            <p:nvPr/>
          </p:nvSpPr>
          <p:spPr>
            <a:xfrm>
              <a:off x="596900" y="1104900"/>
              <a:ext cx="76200" cy="228600"/>
            </a:xfrm>
            <a:prstGeom prst="rect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3" name="Rectangle 1112">
              <a:extLst>
                <a:ext uri="{FF2B5EF4-FFF2-40B4-BE49-F238E27FC236}">
                  <a16:creationId xmlns:a16="http://schemas.microsoft.com/office/drawing/2014/main" id="{441A60BE-2188-18CC-CEA7-ABCEEC88AD75}"/>
                </a:ext>
              </a:extLst>
            </p:cNvPr>
            <p:cNvSpPr/>
            <p:nvPr/>
          </p:nvSpPr>
          <p:spPr>
            <a:xfrm>
              <a:off x="748748" y="1104900"/>
              <a:ext cx="76200" cy="228600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116" name="Straight Arrow Connector 1115">
            <a:extLst>
              <a:ext uri="{FF2B5EF4-FFF2-40B4-BE49-F238E27FC236}">
                <a16:creationId xmlns:a16="http://schemas.microsoft.com/office/drawing/2014/main" id="{33BAD087-7579-68D7-9B75-5EDF20745AF0}"/>
              </a:ext>
            </a:extLst>
          </p:cNvPr>
          <p:cNvCxnSpPr>
            <a:cxnSpLocks/>
            <a:stCxn id="1099" idx="3"/>
            <a:endCxn id="1095" idx="1"/>
          </p:cNvCxnSpPr>
          <p:nvPr/>
        </p:nvCxnSpPr>
        <p:spPr>
          <a:xfrm>
            <a:off x="7220930" y="2686160"/>
            <a:ext cx="511668" cy="397975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dash"/>
            <a:headEnd type="triangle" w="med" len="med"/>
            <a:tailEnd type="triangle" w="med" len="med"/>
          </a:ln>
          <a:effectLst/>
        </p:spPr>
      </p:cxnSp>
      <p:cxnSp>
        <p:nvCxnSpPr>
          <p:cNvPr id="1117" name="Straight Arrow Connector 1116">
            <a:extLst>
              <a:ext uri="{FF2B5EF4-FFF2-40B4-BE49-F238E27FC236}">
                <a16:creationId xmlns:a16="http://schemas.microsoft.com/office/drawing/2014/main" id="{EE31E4D9-FA7E-AE56-001B-8B8DC4EAC1B0}"/>
              </a:ext>
            </a:extLst>
          </p:cNvPr>
          <p:cNvCxnSpPr>
            <a:cxnSpLocks/>
            <a:stCxn id="1105" idx="3"/>
            <a:endCxn id="1095" idx="1"/>
          </p:cNvCxnSpPr>
          <p:nvPr/>
        </p:nvCxnSpPr>
        <p:spPr>
          <a:xfrm>
            <a:off x="7220930" y="3077575"/>
            <a:ext cx="511668" cy="656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dash"/>
            <a:headEnd type="triangle" w="med" len="med"/>
            <a:tailEnd type="triangle" w="med" len="med"/>
          </a:ln>
          <a:effectLst/>
        </p:spPr>
      </p:cxnSp>
      <p:cxnSp>
        <p:nvCxnSpPr>
          <p:cNvPr id="1118" name="Straight Arrow Connector 1117">
            <a:extLst>
              <a:ext uri="{FF2B5EF4-FFF2-40B4-BE49-F238E27FC236}">
                <a16:creationId xmlns:a16="http://schemas.microsoft.com/office/drawing/2014/main" id="{B771E40E-4CE1-F2D9-DB3F-7AE48D4808BC}"/>
              </a:ext>
            </a:extLst>
          </p:cNvPr>
          <p:cNvCxnSpPr>
            <a:cxnSpLocks/>
            <a:stCxn id="1111" idx="3"/>
            <a:endCxn id="1095" idx="1"/>
          </p:cNvCxnSpPr>
          <p:nvPr/>
        </p:nvCxnSpPr>
        <p:spPr>
          <a:xfrm flipV="1">
            <a:off x="7220930" y="3084135"/>
            <a:ext cx="511668" cy="43804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dash"/>
            <a:headEnd type="triangle" w="med" len="med"/>
            <a:tailEnd type="triangle" w="med" len="med"/>
          </a:ln>
          <a:effectLst/>
        </p:spPr>
      </p:cxnSp>
      <p:pic>
        <p:nvPicPr>
          <p:cNvPr id="1119" name="Picture 4">
            <a:extLst>
              <a:ext uri="{FF2B5EF4-FFF2-40B4-BE49-F238E27FC236}">
                <a16:creationId xmlns:a16="http://schemas.microsoft.com/office/drawing/2014/main" id="{CD053145-5DAB-3CDE-9517-59785AB633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446" y="3046780"/>
            <a:ext cx="433441" cy="43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0" name="Rectangle: Rounded Corners 1119">
            <a:extLst>
              <a:ext uri="{FF2B5EF4-FFF2-40B4-BE49-F238E27FC236}">
                <a16:creationId xmlns:a16="http://schemas.microsoft.com/office/drawing/2014/main" id="{9DB6A20A-498B-90C8-A11E-0B63852C5E8C}"/>
              </a:ext>
            </a:extLst>
          </p:cNvPr>
          <p:cNvSpPr/>
          <p:nvPr/>
        </p:nvSpPr>
        <p:spPr>
          <a:xfrm>
            <a:off x="7959741" y="2430722"/>
            <a:ext cx="1276393" cy="55723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Computing server</a:t>
            </a:r>
          </a:p>
        </p:txBody>
      </p:sp>
      <p:sp>
        <p:nvSpPr>
          <p:cNvPr id="1122" name="Rectangle: Rounded Corners 1121">
            <a:extLst>
              <a:ext uri="{FF2B5EF4-FFF2-40B4-BE49-F238E27FC236}">
                <a16:creationId xmlns:a16="http://schemas.microsoft.com/office/drawing/2014/main" id="{ECD56072-B2AA-A79C-7AB1-28CE0F3E8D0E}"/>
              </a:ext>
            </a:extLst>
          </p:cNvPr>
          <p:cNvSpPr/>
          <p:nvPr/>
        </p:nvSpPr>
        <p:spPr>
          <a:xfrm>
            <a:off x="6385850" y="2047739"/>
            <a:ext cx="1062319" cy="55723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Agents</a:t>
            </a:r>
          </a:p>
        </p:txBody>
      </p:sp>
      <p:pic>
        <p:nvPicPr>
          <p:cNvPr id="1123" name="Picture 4">
            <a:extLst>
              <a:ext uri="{FF2B5EF4-FFF2-40B4-BE49-F238E27FC236}">
                <a16:creationId xmlns:a16="http://schemas.microsoft.com/office/drawing/2014/main" id="{1EF81595-5EB7-A457-8513-94A9F3EC9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0178" y="2940533"/>
            <a:ext cx="433441" cy="433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24" name="Rectangle: Rounded Corners 1123">
            <a:extLst>
              <a:ext uri="{FF2B5EF4-FFF2-40B4-BE49-F238E27FC236}">
                <a16:creationId xmlns:a16="http://schemas.microsoft.com/office/drawing/2014/main" id="{5F0ABFDF-6688-5429-7084-C707DF0DCE3B}"/>
              </a:ext>
            </a:extLst>
          </p:cNvPr>
          <p:cNvSpPr/>
          <p:nvPr/>
        </p:nvSpPr>
        <p:spPr>
          <a:xfrm>
            <a:off x="4423299" y="2399929"/>
            <a:ext cx="1303458" cy="55723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Aggregator server</a:t>
            </a:r>
          </a:p>
        </p:txBody>
      </p:sp>
      <p:grpSp>
        <p:nvGrpSpPr>
          <p:cNvPr id="1125" name="Group 1124">
            <a:extLst>
              <a:ext uri="{FF2B5EF4-FFF2-40B4-BE49-F238E27FC236}">
                <a16:creationId xmlns:a16="http://schemas.microsoft.com/office/drawing/2014/main" id="{B585E1E2-1DDD-F502-9063-9089EFCE1969}"/>
              </a:ext>
            </a:extLst>
          </p:cNvPr>
          <p:cNvGrpSpPr/>
          <p:nvPr/>
        </p:nvGrpSpPr>
        <p:grpSpPr>
          <a:xfrm>
            <a:off x="5358859" y="2923813"/>
            <a:ext cx="677154" cy="266789"/>
            <a:chOff x="520700" y="1066800"/>
            <a:chExt cx="685800" cy="304800"/>
          </a:xfrm>
        </p:grpSpPr>
        <p:sp>
          <p:nvSpPr>
            <p:cNvPr id="1126" name="Rectangle 1125">
              <a:extLst>
                <a:ext uri="{FF2B5EF4-FFF2-40B4-BE49-F238E27FC236}">
                  <a16:creationId xmlns:a16="http://schemas.microsoft.com/office/drawing/2014/main" id="{0F77F1FF-8F96-2603-952C-509DC9F1C654}"/>
                </a:ext>
              </a:extLst>
            </p:cNvPr>
            <p:cNvSpPr/>
            <p:nvPr/>
          </p:nvSpPr>
          <p:spPr>
            <a:xfrm>
              <a:off x="520700" y="1066800"/>
              <a:ext cx="685800" cy="3048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7" name="Rectangle 1126">
              <a:extLst>
                <a:ext uri="{FF2B5EF4-FFF2-40B4-BE49-F238E27FC236}">
                  <a16:creationId xmlns:a16="http://schemas.microsoft.com/office/drawing/2014/main" id="{9C7D3423-AC25-7B33-1A0C-A83825EBAF5A}"/>
                </a:ext>
              </a:extLst>
            </p:cNvPr>
            <p:cNvSpPr/>
            <p:nvPr/>
          </p:nvSpPr>
          <p:spPr>
            <a:xfrm>
              <a:off x="596900" y="1104900"/>
              <a:ext cx="76200" cy="228600"/>
            </a:xfrm>
            <a:prstGeom prst="rect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8" name="Rectangle 1127">
              <a:extLst>
                <a:ext uri="{FF2B5EF4-FFF2-40B4-BE49-F238E27FC236}">
                  <a16:creationId xmlns:a16="http://schemas.microsoft.com/office/drawing/2014/main" id="{85A86D7C-A8BE-F050-560D-7492FBEA1DAA}"/>
                </a:ext>
              </a:extLst>
            </p:cNvPr>
            <p:cNvSpPr/>
            <p:nvPr/>
          </p:nvSpPr>
          <p:spPr>
            <a:xfrm>
              <a:off x="748748" y="1104900"/>
              <a:ext cx="76200" cy="228600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9" name="Rectangle 1128">
              <a:extLst>
                <a:ext uri="{FF2B5EF4-FFF2-40B4-BE49-F238E27FC236}">
                  <a16:creationId xmlns:a16="http://schemas.microsoft.com/office/drawing/2014/main" id="{47273E0F-436B-1D8F-1B77-E936B6AA09DF}"/>
                </a:ext>
              </a:extLst>
            </p:cNvPr>
            <p:cNvSpPr/>
            <p:nvPr/>
          </p:nvSpPr>
          <p:spPr>
            <a:xfrm>
              <a:off x="902252" y="1104900"/>
              <a:ext cx="76200" cy="228600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0" name="Rectangle 1129">
              <a:extLst>
                <a:ext uri="{FF2B5EF4-FFF2-40B4-BE49-F238E27FC236}">
                  <a16:creationId xmlns:a16="http://schemas.microsoft.com/office/drawing/2014/main" id="{FE98FEED-3405-D0E7-BAFF-290EC64321F7}"/>
                </a:ext>
              </a:extLst>
            </p:cNvPr>
            <p:cNvSpPr/>
            <p:nvPr/>
          </p:nvSpPr>
          <p:spPr>
            <a:xfrm>
              <a:off x="1054100" y="1104900"/>
              <a:ext cx="76200" cy="228600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131" name="Straight Arrow Connector 1130">
            <a:extLst>
              <a:ext uri="{FF2B5EF4-FFF2-40B4-BE49-F238E27FC236}">
                <a16:creationId xmlns:a16="http://schemas.microsoft.com/office/drawing/2014/main" id="{55CC9A04-A97D-35CF-6FCC-66B6FED74B5F}"/>
              </a:ext>
            </a:extLst>
          </p:cNvPr>
          <p:cNvCxnSpPr>
            <a:cxnSpLocks/>
            <a:stCxn id="1099" idx="1"/>
            <a:endCxn id="1126" idx="3"/>
          </p:cNvCxnSpPr>
          <p:nvPr/>
        </p:nvCxnSpPr>
        <p:spPr>
          <a:xfrm flipH="1">
            <a:off x="6036013" y="2686160"/>
            <a:ext cx="507763" cy="371048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dash"/>
            <a:headEnd type="triangle" w="med" len="med"/>
            <a:tailEnd type="triangle" w="med" len="med"/>
          </a:ln>
          <a:effectLst/>
        </p:spPr>
      </p:cxnSp>
      <p:cxnSp>
        <p:nvCxnSpPr>
          <p:cNvPr id="1134" name="Straight Arrow Connector 1133">
            <a:extLst>
              <a:ext uri="{FF2B5EF4-FFF2-40B4-BE49-F238E27FC236}">
                <a16:creationId xmlns:a16="http://schemas.microsoft.com/office/drawing/2014/main" id="{9C827CC4-F5AF-CC43-7C67-F333FE5FB788}"/>
              </a:ext>
            </a:extLst>
          </p:cNvPr>
          <p:cNvCxnSpPr>
            <a:cxnSpLocks/>
            <a:stCxn id="1105" idx="1"/>
            <a:endCxn id="1126" idx="3"/>
          </p:cNvCxnSpPr>
          <p:nvPr/>
        </p:nvCxnSpPr>
        <p:spPr>
          <a:xfrm flipH="1" flipV="1">
            <a:off x="6036013" y="3057208"/>
            <a:ext cx="507763" cy="20367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dash"/>
            <a:headEnd type="triangle" w="med" len="med"/>
            <a:tailEnd type="triangle" w="med" len="med"/>
          </a:ln>
          <a:effectLst/>
        </p:spPr>
      </p:cxnSp>
      <p:cxnSp>
        <p:nvCxnSpPr>
          <p:cNvPr id="1137" name="Straight Arrow Connector 1136">
            <a:extLst>
              <a:ext uri="{FF2B5EF4-FFF2-40B4-BE49-F238E27FC236}">
                <a16:creationId xmlns:a16="http://schemas.microsoft.com/office/drawing/2014/main" id="{6B2F89D5-886E-0CEC-6A58-385905F780CA}"/>
              </a:ext>
            </a:extLst>
          </p:cNvPr>
          <p:cNvCxnSpPr>
            <a:cxnSpLocks/>
            <a:stCxn id="1111" idx="1"/>
            <a:endCxn id="1126" idx="3"/>
          </p:cNvCxnSpPr>
          <p:nvPr/>
        </p:nvCxnSpPr>
        <p:spPr>
          <a:xfrm flipH="1" flipV="1">
            <a:off x="6036013" y="3057208"/>
            <a:ext cx="507763" cy="464975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dash"/>
            <a:headEnd type="triangle" w="med" len="med"/>
            <a:tailEnd type="triangle" w="med" len="med"/>
          </a:ln>
          <a:effectLst/>
        </p:spPr>
      </p:cxn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6FDF6BF-F795-92A7-6AC9-CA8320059171}"/>
              </a:ext>
            </a:extLst>
          </p:cNvPr>
          <p:cNvSpPr/>
          <p:nvPr/>
        </p:nvSpPr>
        <p:spPr>
          <a:xfrm>
            <a:off x="2854046" y="2205883"/>
            <a:ext cx="4078982" cy="1723016"/>
          </a:xfrm>
          <a:prstGeom prst="roundRect">
            <a:avLst/>
          </a:prstGeom>
          <a:solidFill>
            <a:schemeClr val="bg1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14300" algn="ctr"/>
            <a:r>
              <a:rPr lang="en-US" sz="180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Requires a central server</a:t>
            </a:r>
          </a:p>
          <a:p>
            <a:pPr marL="400050" indent="-285750" algn="ctr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Privacy concerns</a:t>
            </a:r>
            <a:endParaRPr lang="en-US" sz="1800">
              <a:solidFill>
                <a:srgbClr val="1F1F1F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285750" algn="ctr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bottleneck - </a:t>
            </a:r>
            <a:r>
              <a:rPr lang="en-US" sz="1800" err="1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SPoF</a:t>
            </a:r>
            <a:endParaRPr lang="en-US" sz="1800">
              <a:solidFill>
                <a:srgbClr val="1F1F1F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0050" indent="-285750" algn="ctr"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Scalability challenges</a:t>
            </a:r>
          </a:p>
        </p:txBody>
      </p:sp>
      <p:pic>
        <p:nvPicPr>
          <p:cNvPr id="44" name="Audio 43">
            <a:hlinkClick r:id="" action="ppaction://media"/>
            <a:extLst>
              <a:ext uri="{FF2B5EF4-FFF2-40B4-BE49-F238E27FC236}">
                <a16:creationId xmlns:a16="http://schemas.microsoft.com/office/drawing/2014/main" id="{986471C5-967E-EC72-BF14-89435624482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rcRect l="-203125" t="-203125" r="-203125" b="-203125"/>
          <a:stretch>
            <a:fillRect/>
          </a:stretch>
        </p:blipFill>
        <p:spPr>
          <a:xfrm>
            <a:off x="7539228" y="3538728"/>
            <a:ext cx="1543050" cy="154305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8921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095"/>
    </mc:Choice>
    <mc:Fallback xmlns="">
      <p:transition spd="slow" advTm="190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 tmFilter="0, 0; .2, .5; .8, .5; 1, 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500" autoRev="1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50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10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50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 tmFilter="0, 0; .2, .5; .8, .5; 1, 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500" autoRev="1" fill="hold"/>
                                        <p:tgtEl>
                                          <p:spTgt spid="10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 tmFilter="0, 0; .2, .5; .8, .5; 1, 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500" autoRev="1" fill="hold"/>
                                        <p:tgtEl>
                                          <p:spTgt spid="10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 tmFilter="0, 0; .2, .5; .8, .5; 1, 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500" autoRev="1" fill="hold"/>
                                        <p:tgtEl>
                                          <p:spTgt spid="10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3.82716E-6 L -0.08368 -0.00093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84" y="-62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46914E-7 L 0.0651 -0.00123 " pathEditMode="relative" rAng="0" ptsTypes="AA">
                                      <p:cBhvr>
                                        <p:cTn id="74" dur="2000" fill="hold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7" y="-62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0" dur="2000" fill="hold"/>
                                        <p:tgtEl>
                                          <p:spTgt spid="10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8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2" dur="2000" fill="hold"/>
                                        <p:tgtEl>
                                          <p:spTgt spid="103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</p:childTnLst>
        </p:cTn>
      </p:par>
    </p:tnLst>
    <p:bldLst>
      <p:bldP spid="1069" grpId="0" animBg="1"/>
      <p:bldP spid="1070" grpId="0" animBg="1"/>
      <p:bldP spid="1120" grpId="0"/>
      <p:bldP spid="1122" grpId="0"/>
      <p:bldP spid="1124" grpId="0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BE413F-A6E6-C7CE-F79C-41BD5B6E86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266325"/>
            <a:ext cx="4449487" cy="33027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endParaRPr lang="en-US">
              <a:solidFill>
                <a:srgbClr val="1F1F1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Arial"/>
            </a:endParaRPr>
          </a:p>
        </p:txBody>
      </p:sp>
      <p:cxnSp>
        <p:nvCxnSpPr>
          <p:cNvPr id="5205" name="Straight Arrow Connector 5204">
            <a:extLst>
              <a:ext uri="{FF2B5EF4-FFF2-40B4-BE49-F238E27FC236}">
                <a16:creationId xmlns:a16="http://schemas.microsoft.com/office/drawing/2014/main" id="{83BF8471-9606-C3F7-8A43-0F58E2E1D03D}"/>
              </a:ext>
            </a:extLst>
          </p:cNvPr>
          <p:cNvCxnSpPr>
            <a:cxnSpLocks/>
            <a:stCxn id="5187" idx="1"/>
            <a:endCxn id="27" idx="3"/>
          </p:cNvCxnSpPr>
          <p:nvPr/>
        </p:nvCxnSpPr>
        <p:spPr>
          <a:xfrm flipH="1" flipV="1">
            <a:off x="4041677" y="3106534"/>
            <a:ext cx="2251653" cy="19016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E699BA2-656E-FDBC-8774-E763606C4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Decentralized Federated Learning</a:t>
            </a:r>
          </a:p>
        </p:txBody>
      </p:sp>
      <p:sp>
        <p:nvSpPr>
          <p:cNvPr id="5166" name="Rectangle: Rounded Corners 5165">
            <a:extLst>
              <a:ext uri="{FF2B5EF4-FFF2-40B4-BE49-F238E27FC236}">
                <a16:creationId xmlns:a16="http://schemas.microsoft.com/office/drawing/2014/main" id="{A6DB4343-9E0D-796C-1DA6-A513E310A50F}"/>
              </a:ext>
            </a:extLst>
          </p:cNvPr>
          <p:cNvSpPr/>
          <p:nvPr/>
        </p:nvSpPr>
        <p:spPr>
          <a:xfrm>
            <a:off x="351243" y="1798264"/>
            <a:ext cx="2668073" cy="923074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Improved robustness</a:t>
            </a:r>
          </a:p>
          <a:p>
            <a:pPr algn="ctr"/>
            <a:r>
              <a:rPr lang="en-US" sz="1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Better scalability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530B9F-6A0E-9FF6-83D8-C49862ACD8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7" name="Graphic 6" descr="Laptop">
            <a:extLst>
              <a:ext uri="{FF2B5EF4-FFF2-40B4-BE49-F238E27FC236}">
                <a16:creationId xmlns:a16="http://schemas.microsoft.com/office/drawing/2014/main" id="{8F50A223-DC45-E0DF-FFEC-6642FC1CF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15034" y="1794482"/>
            <a:ext cx="520700" cy="520700"/>
          </a:xfrm>
          <a:prstGeom prst="rect">
            <a:avLst/>
          </a:prstGeom>
        </p:spPr>
      </p:pic>
      <p:pic>
        <p:nvPicPr>
          <p:cNvPr id="9" name="Graphic 8" descr="Smart Phone">
            <a:extLst>
              <a:ext uri="{FF2B5EF4-FFF2-40B4-BE49-F238E27FC236}">
                <a16:creationId xmlns:a16="http://schemas.microsoft.com/office/drawing/2014/main" id="{E00063FB-C12C-097B-5F0A-778BE6B533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55147" y="1849267"/>
            <a:ext cx="390525" cy="390525"/>
          </a:xfrm>
          <a:prstGeom prst="rect">
            <a:avLst/>
          </a:prstGeom>
        </p:spPr>
      </p:pic>
      <p:pic>
        <p:nvPicPr>
          <p:cNvPr id="26" name="Graphic 25" descr="Laptop">
            <a:extLst>
              <a:ext uri="{FF2B5EF4-FFF2-40B4-BE49-F238E27FC236}">
                <a16:creationId xmlns:a16="http://schemas.microsoft.com/office/drawing/2014/main" id="{04801CED-7996-58B2-8492-DB75E76A11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19147" y="2853928"/>
            <a:ext cx="520700" cy="520700"/>
          </a:xfrm>
          <a:prstGeom prst="rect">
            <a:avLst/>
          </a:prstGeom>
        </p:spPr>
      </p:pic>
      <p:pic>
        <p:nvPicPr>
          <p:cNvPr id="27" name="Graphic 26" descr="Smart Phone">
            <a:extLst>
              <a:ext uri="{FF2B5EF4-FFF2-40B4-BE49-F238E27FC236}">
                <a16:creationId xmlns:a16="http://schemas.microsoft.com/office/drawing/2014/main" id="{01F58FEC-7A3B-C5F2-AE5E-2F218180353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51152" y="2911271"/>
            <a:ext cx="390525" cy="390525"/>
          </a:xfrm>
          <a:prstGeom prst="rect">
            <a:avLst/>
          </a:prstGeom>
        </p:spPr>
      </p:pic>
      <p:grpSp>
        <p:nvGrpSpPr>
          <p:cNvPr id="5163" name="Group 5162">
            <a:extLst>
              <a:ext uri="{FF2B5EF4-FFF2-40B4-BE49-F238E27FC236}">
                <a16:creationId xmlns:a16="http://schemas.microsoft.com/office/drawing/2014/main" id="{AC42A2CB-BC6E-9A3D-2340-41C4BDDD0FE4}"/>
              </a:ext>
            </a:extLst>
          </p:cNvPr>
          <p:cNvGrpSpPr/>
          <p:nvPr/>
        </p:nvGrpSpPr>
        <p:grpSpPr>
          <a:xfrm>
            <a:off x="6675173" y="2040441"/>
            <a:ext cx="390525" cy="153861"/>
            <a:chOff x="520700" y="1066800"/>
            <a:chExt cx="685800" cy="304800"/>
          </a:xfrm>
        </p:grpSpPr>
        <p:sp>
          <p:nvSpPr>
            <p:cNvPr id="5164" name="Rectangle 5163">
              <a:extLst>
                <a:ext uri="{FF2B5EF4-FFF2-40B4-BE49-F238E27FC236}">
                  <a16:creationId xmlns:a16="http://schemas.microsoft.com/office/drawing/2014/main" id="{7E3140C9-4B47-BD3C-3992-04A820CF6F0B}"/>
                </a:ext>
              </a:extLst>
            </p:cNvPr>
            <p:cNvSpPr/>
            <p:nvPr/>
          </p:nvSpPr>
          <p:spPr>
            <a:xfrm>
              <a:off x="520700" y="1066800"/>
              <a:ext cx="685800" cy="3048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65" name="Rectangle 5164">
              <a:extLst>
                <a:ext uri="{FF2B5EF4-FFF2-40B4-BE49-F238E27FC236}">
                  <a16:creationId xmlns:a16="http://schemas.microsoft.com/office/drawing/2014/main" id="{694EA4BB-1726-2460-D90C-386F9167D228}"/>
                </a:ext>
              </a:extLst>
            </p:cNvPr>
            <p:cNvSpPr/>
            <p:nvPr/>
          </p:nvSpPr>
          <p:spPr>
            <a:xfrm>
              <a:off x="596900" y="1104900"/>
              <a:ext cx="76200" cy="228600"/>
            </a:xfrm>
            <a:prstGeom prst="rect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67" name="Rectangle 5166">
              <a:extLst>
                <a:ext uri="{FF2B5EF4-FFF2-40B4-BE49-F238E27FC236}">
                  <a16:creationId xmlns:a16="http://schemas.microsoft.com/office/drawing/2014/main" id="{7ECF1794-9AC8-DC69-FC56-DB23F4212D07}"/>
                </a:ext>
              </a:extLst>
            </p:cNvPr>
            <p:cNvSpPr/>
            <p:nvPr/>
          </p:nvSpPr>
          <p:spPr>
            <a:xfrm>
              <a:off x="748748" y="1104900"/>
              <a:ext cx="76200" cy="228600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69" name="Rectangle 5168">
              <a:extLst>
                <a:ext uri="{FF2B5EF4-FFF2-40B4-BE49-F238E27FC236}">
                  <a16:creationId xmlns:a16="http://schemas.microsoft.com/office/drawing/2014/main" id="{BC211677-7570-5760-4FA6-04DB4A6DD8ED}"/>
                </a:ext>
              </a:extLst>
            </p:cNvPr>
            <p:cNvSpPr/>
            <p:nvPr/>
          </p:nvSpPr>
          <p:spPr>
            <a:xfrm>
              <a:off x="902252" y="1104900"/>
              <a:ext cx="76200" cy="228600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70" name="Rectangle 5169">
              <a:extLst>
                <a:ext uri="{FF2B5EF4-FFF2-40B4-BE49-F238E27FC236}">
                  <a16:creationId xmlns:a16="http://schemas.microsoft.com/office/drawing/2014/main" id="{B22C2AEE-D6A1-93B2-F743-F742720BEF8B}"/>
                </a:ext>
              </a:extLst>
            </p:cNvPr>
            <p:cNvSpPr/>
            <p:nvPr/>
          </p:nvSpPr>
          <p:spPr>
            <a:xfrm>
              <a:off x="1054100" y="1104900"/>
              <a:ext cx="76200" cy="228600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5224" name="Group 5223">
            <a:extLst>
              <a:ext uri="{FF2B5EF4-FFF2-40B4-BE49-F238E27FC236}">
                <a16:creationId xmlns:a16="http://schemas.microsoft.com/office/drawing/2014/main" id="{4DF9EB4B-A335-6E8B-498C-EDE879552AFE}"/>
              </a:ext>
            </a:extLst>
          </p:cNvPr>
          <p:cNvGrpSpPr/>
          <p:nvPr/>
        </p:nvGrpSpPr>
        <p:grpSpPr>
          <a:xfrm>
            <a:off x="3294653" y="3900151"/>
            <a:ext cx="728001" cy="390525"/>
            <a:chOff x="3294653" y="3900151"/>
            <a:chExt cx="728001" cy="390525"/>
          </a:xfrm>
        </p:grpSpPr>
        <p:pic>
          <p:nvPicPr>
            <p:cNvPr id="16" name="Graphic 15" descr="Smart Phone">
              <a:extLst>
                <a:ext uri="{FF2B5EF4-FFF2-40B4-BE49-F238E27FC236}">
                  <a16:creationId xmlns:a16="http://schemas.microsoft.com/office/drawing/2014/main" id="{26E343CA-5E97-8660-3362-0A6796452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632129" y="3900151"/>
              <a:ext cx="390525" cy="390525"/>
            </a:xfrm>
            <a:prstGeom prst="rect">
              <a:avLst/>
            </a:prstGeom>
          </p:spPr>
        </p:pic>
        <p:grpSp>
          <p:nvGrpSpPr>
            <p:cNvPr id="5171" name="Group 5170">
              <a:extLst>
                <a:ext uri="{FF2B5EF4-FFF2-40B4-BE49-F238E27FC236}">
                  <a16:creationId xmlns:a16="http://schemas.microsoft.com/office/drawing/2014/main" id="{7753E9EB-B3FD-2263-4FD2-B4D6E4BF9F6E}"/>
                </a:ext>
              </a:extLst>
            </p:cNvPr>
            <p:cNvGrpSpPr/>
            <p:nvPr/>
          </p:nvGrpSpPr>
          <p:grpSpPr>
            <a:xfrm>
              <a:off x="3294653" y="4018482"/>
              <a:ext cx="390525" cy="153861"/>
              <a:chOff x="520700" y="1066800"/>
              <a:chExt cx="685800" cy="304800"/>
            </a:xfrm>
          </p:grpSpPr>
          <p:sp>
            <p:nvSpPr>
              <p:cNvPr id="5172" name="Rectangle 5171">
                <a:extLst>
                  <a:ext uri="{FF2B5EF4-FFF2-40B4-BE49-F238E27FC236}">
                    <a16:creationId xmlns:a16="http://schemas.microsoft.com/office/drawing/2014/main" id="{C037415F-7CEB-E929-62BE-144481502733}"/>
                  </a:ext>
                </a:extLst>
              </p:cNvPr>
              <p:cNvSpPr/>
              <p:nvPr/>
            </p:nvSpPr>
            <p:spPr>
              <a:xfrm>
                <a:off x="520700" y="1066800"/>
                <a:ext cx="685800" cy="304800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73" name="Rectangle 5172">
                <a:extLst>
                  <a:ext uri="{FF2B5EF4-FFF2-40B4-BE49-F238E27FC236}">
                    <a16:creationId xmlns:a16="http://schemas.microsoft.com/office/drawing/2014/main" id="{2882EC33-57C1-AEC6-87FD-16F2FB53C4B5}"/>
                  </a:ext>
                </a:extLst>
              </p:cNvPr>
              <p:cNvSpPr/>
              <p:nvPr/>
            </p:nvSpPr>
            <p:spPr>
              <a:xfrm>
                <a:off x="596900" y="1104900"/>
                <a:ext cx="76200" cy="228600"/>
              </a:xfrm>
              <a:prstGeom prst="rect">
                <a:avLst/>
              </a:prstGeom>
              <a:solidFill>
                <a:srgbClr val="1F497D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74" name="Rectangle 5173">
                <a:extLst>
                  <a:ext uri="{FF2B5EF4-FFF2-40B4-BE49-F238E27FC236}">
                    <a16:creationId xmlns:a16="http://schemas.microsoft.com/office/drawing/2014/main" id="{42D5D178-3D10-8FEC-1E13-1636ADD6F224}"/>
                  </a:ext>
                </a:extLst>
              </p:cNvPr>
              <p:cNvSpPr/>
              <p:nvPr/>
            </p:nvSpPr>
            <p:spPr>
              <a:xfrm>
                <a:off x="748748" y="1104900"/>
                <a:ext cx="76200" cy="228600"/>
              </a:xfrm>
              <a:prstGeom prst="rect">
                <a:avLst/>
              </a:prstGeom>
              <a:solidFill>
                <a:srgbClr val="F79646">
                  <a:lumMod val="75000"/>
                </a:srgbClr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75" name="Rectangle 5174">
                <a:extLst>
                  <a:ext uri="{FF2B5EF4-FFF2-40B4-BE49-F238E27FC236}">
                    <a16:creationId xmlns:a16="http://schemas.microsoft.com/office/drawing/2014/main" id="{EA50009F-4DCF-B938-60F4-40012FB375E7}"/>
                  </a:ext>
                </a:extLst>
              </p:cNvPr>
              <p:cNvSpPr/>
              <p:nvPr/>
            </p:nvSpPr>
            <p:spPr>
              <a:xfrm>
                <a:off x="902252" y="1104900"/>
                <a:ext cx="76200" cy="228600"/>
              </a:xfrm>
              <a:prstGeom prst="rect">
                <a:avLst/>
              </a:prstGeom>
              <a:solidFill>
                <a:srgbClr val="92D050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76" name="Rectangle 5175">
                <a:extLst>
                  <a:ext uri="{FF2B5EF4-FFF2-40B4-BE49-F238E27FC236}">
                    <a16:creationId xmlns:a16="http://schemas.microsoft.com/office/drawing/2014/main" id="{CC868C0F-3BB3-5379-D39C-1F352AC1F6B3}"/>
                  </a:ext>
                </a:extLst>
              </p:cNvPr>
              <p:cNvSpPr/>
              <p:nvPr/>
            </p:nvSpPr>
            <p:spPr>
              <a:xfrm>
                <a:off x="1054100" y="1104900"/>
                <a:ext cx="76200" cy="228600"/>
              </a:xfrm>
              <a:prstGeom prst="rect">
                <a:avLst/>
              </a:prstGeom>
              <a:solidFill>
                <a:srgbClr val="FF0000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177" name="Group 5176">
            <a:extLst>
              <a:ext uri="{FF2B5EF4-FFF2-40B4-BE49-F238E27FC236}">
                <a16:creationId xmlns:a16="http://schemas.microsoft.com/office/drawing/2014/main" id="{DE552BB9-359D-08D4-7E03-4734530C6666}"/>
              </a:ext>
            </a:extLst>
          </p:cNvPr>
          <p:cNvGrpSpPr/>
          <p:nvPr/>
        </p:nvGrpSpPr>
        <p:grpSpPr>
          <a:xfrm>
            <a:off x="6675173" y="3041837"/>
            <a:ext cx="390525" cy="153861"/>
            <a:chOff x="520700" y="1066800"/>
            <a:chExt cx="685800" cy="304800"/>
          </a:xfrm>
        </p:grpSpPr>
        <p:sp>
          <p:nvSpPr>
            <p:cNvPr id="5178" name="Rectangle 5177">
              <a:extLst>
                <a:ext uri="{FF2B5EF4-FFF2-40B4-BE49-F238E27FC236}">
                  <a16:creationId xmlns:a16="http://schemas.microsoft.com/office/drawing/2014/main" id="{0D5EFC68-3272-3EE1-3727-101C3947CF27}"/>
                </a:ext>
              </a:extLst>
            </p:cNvPr>
            <p:cNvSpPr/>
            <p:nvPr/>
          </p:nvSpPr>
          <p:spPr>
            <a:xfrm>
              <a:off x="520700" y="1066800"/>
              <a:ext cx="685800" cy="3048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79" name="Rectangle 5178">
              <a:extLst>
                <a:ext uri="{FF2B5EF4-FFF2-40B4-BE49-F238E27FC236}">
                  <a16:creationId xmlns:a16="http://schemas.microsoft.com/office/drawing/2014/main" id="{3892E700-4536-24DE-4584-A99C7A428DD6}"/>
                </a:ext>
              </a:extLst>
            </p:cNvPr>
            <p:cNvSpPr/>
            <p:nvPr/>
          </p:nvSpPr>
          <p:spPr>
            <a:xfrm>
              <a:off x="596900" y="1104900"/>
              <a:ext cx="76200" cy="228600"/>
            </a:xfrm>
            <a:prstGeom prst="rect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80" name="Rectangle 5179">
              <a:extLst>
                <a:ext uri="{FF2B5EF4-FFF2-40B4-BE49-F238E27FC236}">
                  <a16:creationId xmlns:a16="http://schemas.microsoft.com/office/drawing/2014/main" id="{F7B513F2-781B-13CD-FC1A-675CB97C80E5}"/>
                </a:ext>
              </a:extLst>
            </p:cNvPr>
            <p:cNvSpPr/>
            <p:nvPr/>
          </p:nvSpPr>
          <p:spPr>
            <a:xfrm>
              <a:off x="748748" y="1104900"/>
              <a:ext cx="76200" cy="228600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81" name="Rectangle 5180">
              <a:extLst>
                <a:ext uri="{FF2B5EF4-FFF2-40B4-BE49-F238E27FC236}">
                  <a16:creationId xmlns:a16="http://schemas.microsoft.com/office/drawing/2014/main" id="{274D3EFB-05CA-4921-B2DB-601797AC84DD}"/>
                </a:ext>
              </a:extLst>
            </p:cNvPr>
            <p:cNvSpPr/>
            <p:nvPr/>
          </p:nvSpPr>
          <p:spPr>
            <a:xfrm>
              <a:off x="902252" y="1104900"/>
              <a:ext cx="76200" cy="228600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82" name="Rectangle 5181">
              <a:extLst>
                <a:ext uri="{FF2B5EF4-FFF2-40B4-BE49-F238E27FC236}">
                  <a16:creationId xmlns:a16="http://schemas.microsoft.com/office/drawing/2014/main" id="{1055692A-CCB2-F3E1-1908-120E93690DC5}"/>
                </a:ext>
              </a:extLst>
            </p:cNvPr>
            <p:cNvSpPr/>
            <p:nvPr/>
          </p:nvSpPr>
          <p:spPr>
            <a:xfrm>
              <a:off x="1054100" y="1104900"/>
              <a:ext cx="76200" cy="228600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F7A9156A-2762-C622-918B-ED46587045D2}"/>
              </a:ext>
            </a:extLst>
          </p:cNvPr>
          <p:cNvGrpSpPr/>
          <p:nvPr/>
        </p:nvGrpSpPr>
        <p:grpSpPr>
          <a:xfrm>
            <a:off x="3320119" y="2017770"/>
            <a:ext cx="390525" cy="153861"/>
            <a:chOff x="520700" y="1066800"/>
            <a:chExt cx="685800" cy="304800"/>
          </a:xfrm>
        </p:grpSpPr>
        <p:sp>
          <p:nvSpPr>
            <p:cNvPr id="1043" name="Rectangle 1042">
              <a:extLst>
                <a:ext uri="{FF2B5EF4-FFF2-40B4-BE49-F238E27FC236}">
                  <a16:creationId xmlns:a16="http://schemas.microsoft.com/office/drawing/2014/main" id="{077FD19E-D520-4D01-66CA-40C455B3A87A}"/>
                </a:ext>
              </a:extLst>
            </p:cNvPr>
            <p:cNvSpPr/>
            <p:nvPr/>
          </p:nvSpPr>
          <p:spPr>
            <a:xfrm>
              <a:off x="520700" y="1066800"/>
              <a:ext cx="685800" cy="3048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5" name="Rectangle 1044">
              <a:extLst>
                <a:ext uri="{FF2B5EF4-FFF2-40B4-BE49-F238E27FC236}">
                  <a16:creationId xmlns:a16="http://schemas.microsoft.com/office/drawing/2014/main" id="{E2791A7A-44A8-C726-ACFA-2C06456852C5}"/>
                </a:ext>
              </a:extLst>
            </p:cNvPr>
            <p:cNvSpPr/>
            <p:nvPr/>
          </p:nvSpPr>
          <p:spPr>
            <a:xfrm>
              <a:off x="596900" y="1104900"/>
              <a:ext cx="76200" cy="228600"/>
            </a:xfrm>
            <a:prstGeom prst="rect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6" name="Rectangle 1045">
              <a:extLst>
                <a:ext uri="{FF2B5EF4-FFF2-40B4-BE49-F238E27FC236}">
                  <a16:creationId xmlns:a16="http://schemas.microsoft.com/office/drawing/2014/main" id="{78CFE729-BDE0-F07C-2C2E-95F66791402A}"/>
                </a:ext>
              </a:extLst>
            </p:cNvPr>
            <p:cNvSpPr/>
            <p:nvPr/>
          </p:nvSpPr>
          <p:spPr>
            <a:xfrm>
              <a:off x="748748" y="1104900"/>
              <a:ext cx="76200" cy="228600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8" name="Rectangle 1047">
              <a:extLst>
                <a:ext uri="{FF2B5EF4-FFF2-40B4-BE49-F238E27FC236}">
                  <a16:creationId xmlns:a16="http://schemas.microsoft.com/office/drawing/2014/main" id="{11177DD1-4E0B-6583-162A-0206F9E7E5CC}"/>
                </a:ext>
              </a:extLst>
            </p:cNvPr>
            <p:cNvSpPr/>
            <p:nvPr/>
          </p:nvSpPr>
          <p:spPr>
            <a:xfrm>
              <a:off x="902252" y="1104900"/>
              <a:ext cx="76200" cy="228600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9" name="Rectangle 1048">
              <a:extLst>
                <a:ext uri="{FF2B5EF4-FFF2-40B4-BE49-F238E27FC236}">
                  <a16:creationId xmlns:a16="http://schemas.microsoft.com/office/drawing/2014/main" id="{3E55F4D1-11FF-1911-A342-06A8F3A7C753}"/>
                </a:ext>
              </a:extLst>
            </p:cNvPr>
            <p:cNvSpPr/>
            <p:nvPr/>
          </p:nvSpPr>
          <p:spPr>
            <a:xfrm>
              <a:off x="1054100" y="1104900"/>
              <a:ext cx="76200" cy="228600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3251F67E-151E-BC67-5667-AC5279C90BDE}"/>
              </a:ext>
            </a:extLst>
          </p:cNvPr>
          <p:cNvGrpSpPr/>
          <p:nvPr/>
        </p:nvGrpSpPr>
        <p:grpSpPr>
          <a:xfrm>
            <a:off x="3320119" y="3043453"/>
            <a:ext cx="390525" cy="153861"/>
            <a:chOff x="520700" y="1066800"/>
            <a:chExt cx="685800" cy="304800"/>
          </a:xfrm>
        </p:grpSpPr>
        <p:sp>
          <p:nvSpPr>
            <p:cNvPr id="1053" name="Rectangle 1052">
              <a:extLst>
                <a:ext uri="{FF2B5EF4-FFF2-40B4-BE49-F238E27FC236}">
                  <a16:creationId xmlns:a16="http://schemas.microsoft.com/office/drawing/2014/main" id="{FDBD3DDC-E85A-D2BA-C37D-3193DF951DC3}"/>
                </a:ext>
              </a:extLst>
            </p:cNvPr>
            <p:cNvSpPr/>
            <p:nvPr/>
          </p:nvSpPr>
          <p:spPr>
            <a:xfrm>
              <a:off x="520700" y="1066800"/>
              <a:ext cx="685800" cy="3048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4" name="Rectangle 1053">
              <a:extLst>
                <a:ext uri="{FF2B5EF4-FFF2-40B4-BE49-F238E27FC236}">
                  <a16:creationId xmlns:a16="http://schemas.microsoft.com/office/drawing/2014/main" id="{C5236308-5DF8-539C-CAC2-808D6C5682CD}"/>
                </a:ext>
              </a:extLst>
            </p:cNvPr>
            <p:cNvSpPr/>
            <p:nvPr/>
          </p:nvSpPr>
          <p:spPr>
            <a:xfrm>
              <a:off x="596900" y="1104900"/>
              <a:ext cx="76200" cy="228600"/>
            </a:xfrm>
            <a:prstGeom prst="rect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5" name="Rectangle 1054">
              <a:extLst>
                <a:ext uri="{FF2B5EF4-FFF2-40B4-BE49-F238E27FC236}">
                  <a16:creationId xmlns:a16="http://schemas.microsoft.com/office/drawing/2014/main" id="{D9BAE376-E2B5-8E7B-C44A-208A607B4B66}"/>
                </a:ext>
              </a:extLst>
            </p:cNvPr>
            <p:cNvSpPr/>
            <p:nvPr/>
          </p:nvSpPr>
          <p:spPr>
            <a:xfrm>
              <a:off x="748748" y="1104900"/>
              <a:ext cx="76200" cy="228600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21" name="Rectangle 5120">
              <a:extLst>
                <a:ext uri="{FF2B5EF4-FFF2-40B4-BE49-F238E27FC236}">
                  <a16:creationId xmlns:a16="http://schemas.microsoft.com/office/drawing/2014/main" id="{9767BD1F-D104-EB2C-71CB-75C05063A242}"/>
                </a:ext>
              </a:extLst>
            </p:cNvPr>
            <p:cNvSpPr/>
            <p:nvPr/>
          </p:nvSpPr>
          <p:spPr>
            <a:xfrm>
              <a:off x="902252" y="1104900"/>
              <a:ext cx="76200" cy="228600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22" name="Rectangle 5121">
              <a:extLst>
                <a:ext uri="{FF2B5EF4-FFF2-40B4-BE49-F238E27FC236}">
                  <a16:creationId xmlns:a16="http://schemas.microsoft.com/office/drawing/2014/main" id="{B8CD5BAA-0FEF-6671-1EE6-AFB167D0DB26}"/>
                </a:ext>
              </a:extLst>
            </p:cNvPr>
            <p:cNvSpPr/>
            <p:nvPr/>
          </p:nvSpPr>
          <p:spPr>
            <a:xfrm>
              <a:off x="1054100" y="1104900"/>
              <a:ext cx="76200" cy="228600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5124" name="Straight Arrow Connector 5123">
            <a:extLst>
              <a:ext uri="{FF2B5EF4-FFF2-40B4-BE49-F238E27FC236}">
                <a16:creationId xmlns:a16="http://schemas.microsoft.com/office/drawing/2014/main" id="{62C18AEF-4DCD-6D4A-AE16-B7FD1C110BCD}"/>
              </a:ext>
            </a:extLst>
          </p:cNvPr>
          <p:cNvCxnSpPr>
            <a:cxnSpLocks/>
            <a:stCxn id="27" idx="3"/>
            <a:endCxn id="26" idx="1"/>
          </p:cNvCxnSpPr>
          <p:nvPr/>
        </p:nvCxnSpPr>
        <p:spPr>
          <a:xfrm>
            <a:off x="4041677" y="3106534"/>
            <a:ext cx="2077470" cy="7744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5" name="Straight Arrow Connector 5124">
            <a:extLst>
              <a:ext uri="{FF2B5EF4-FFF2-40B4-BE49-F238E27FC236}">
                <a16:creationId xmlns:a16="http://schemas.microsoft.com/office/drawing/2014/main" id="{31C053D2-9BDB-0692-BA77-9F23BA782E49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>
            <a:off x="4045672" y="2044530"/>
            <a:ext cx="2069362" cy="10302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6" name="Straight Arrow Connector 5125">
            <a:extLst>
              <a:ext uri="{FF2B5EF4-FFF2-40B4-BE49-F238E27FC236}">
                <a16:creationId xmlns:a16="http://schemas.microsoft.com/office/drawing/2014/main" id="{DD38FDF1-4C29-2F0F-EB24-9E90B9E8B649}"/>
              </a:ext>
            </a:extLst>
          </p:cNvPr>
          <p:cNvCxnSpPr>
            <a:cxnSpLocks/>
            <a:stCxn id="9" idx="3"/>
            <a:endCxn id="26" idx="1"/>
          </p:cNvCxnSpPr>
          <p:nvPr/>
        </p:nvCxnSpPr>
        <p:spPr>
          <a:xfrm>
            <a:off x="4045672" y="2044530"/>
            <a:ext cx="2073475" cy="1069748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8" name="Straight Arrow Connector 5127">
            <a:extLst>
              <a:ext uri="{FF2B5EF4-FFF2-40B4-BE49-F238E27FC236}">
                <a16:creationId xmlns:a16="http://schemas.microsoft.com/office/drawing/2014/main" id="{6357DF15-3886-50F8-D737-63EE52CF0D1B}"/>
              </a:ext>
            </a:extLst>
          </p:cNvPr>
          <p:cNvCxnSpPr>
            <a:cxnSpLocks/>
            <a:stCxn id="27" idx="3"/>
          </p:cNvCxnSpPr>
          <p:nvPr/>
        </p:nvCxnSpPr>
        <p:spPr>
          <a:xfrm>
            <a:off x="4041677" y="3106534"/>
            <a:ext cx="1056985" cy="866741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9" name="Straight Arrow Connector 5128">
            <a:extLst>
              <a:ext uri="{FF2B5EF4-FFF2-40B4-BE49-F238E27FC236}">
                <a16:creationId xmlns:a16="http://schemas.microsoft.com/office/drawing/2014/main" id="{2E74890D-DF34-3A0A-303B-0F60974D61F6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5098662" y="3114278"/>
            <a:ext cx="1020485" cy="858705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0" name="Straight Arrow Connector 5129">
            <a:extLst>
              <a:ext uri="{FF2B5EF4-FFF2-40B4-BE49-F238E27FC236}">
                <a16:creationId xmlns:a16="http://schemas.microsoft.com/office/drawing/2014/main" id="{AFF2DB5D-E864-1450-6DFF-388515F4D9BE}"/>
              </a:ext>
            </a:extLst>
          </p:cNvPr>
          <p:cNvCxnSpPr>
            <a:cxnSpLocks/>
          </p:cNvCxnSpPr>
          <p:nvPr/>
        </p:nvCxnSpPr>
        <p:spPr>
          <a:xfrm flipV="1">
            <a:off x="6379497" y="2239792"/>
            <a:ext cx="0" cy="709783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31" name="Straight Arrow Connector 5130">
            <a:extLst>
              <a:ext uri="{FF2B5EF4-FFF2-40B4-BE49-F238E27FC236}">
                <a16:creationId xmlns:a16="http://schemas.microsoft.com/office/drawing/2014/main" id="{D936E122-FDD8-D76E-93A2-50689242CB50}"/>
              </a:ext>
            </a:extLst>
          </p:cNvPr>
          <p:cNvCxnSpPr>
            <a:cxnSpLocks/>
            <a:stCxn id="27" idx="0"/>
            <a:endCxn id="9" idx="2"/>
          </p:cNvCxnSpPr>
          <p:nvPr/>
        </p:nvCxnSpPr>
        <p:spPr>
          <a:xfrm flipV="1">
            <a:off x="3846415" y="2239792"/>
            <a:ext cx="3995" cy="671479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11" name="Group 5210">
            <a:extLst>
              <a:ext uri="{FF2B5EF4-FFF2-40B4-BE49-F238E27FC236}">
                <a16:creationId xmlns:a16="http://schemas.microsoft.com/office/drawing/2014/main" id="{74797022-AE7E-1780-B6D0-E33CB0880AD2}"/>
              </a:ext>
            </a:extLst>
          </p:cNvPr>
          <p:cNvGrpSpPr/>
          <p:nvPr/>
        </p:nvGrpSpPr>
        <p:grpSpPr>
          <a:xfrm>
            <a:off x="6293330" y="2898571"/>
            <a:ext cx="453957" cy="684460"/>
            <a:chOff x="7394158" y="2694325"/>
            <a:chExt cx="453957" cy="684460"/>
          </a:xfrm>
        </p:grpSpPr>
        <p:pic>
          <p:nvPicPr>
            <p:cNvPr id="5187" name="Picture 4">
              <a:extLst>
                <a:ext uri="{FF2B5EF4-FFF2-40B4-BE49-F238E27FC236}">
                  <a16:creationId xmlns:a16="http://schemas.microsoft.com/office/drawing/2014/main" id="{055B347F-39CD-43B7-F463-9F120BC6B8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94158" y="2694325"/>
              <a:ext cx="453957" cy="4539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188" name="Group 5187">
              <a:extLst>
                <a:ext uri="{FF2B5EF4-FFF2-40B4-BE49-F238E27FC236}">
                  <a16:creationId xmlns:a16="http://schemas.microsoft.com/office/drawing/2014/main" id="{666FD4FA-AE9C-9DB2-5410-0F8752AF24DA}"/>
                </a:ext>
              </a:extLst>
            </p:cNvPr>
            <p:cNvGrpSpPr/>
            <p:nvPr/>
          </p:nvGrpSpPr>
          <p:grpSpPr>
            <a:xfrm>
              <a:off x="7457590" y="3224924"/>
              <a:ext cx="390525" cy="153861"/>
              <a:chOff x="520700" y="1066800"/>
              <a:chExt cx="685800" cy="304800"/>
            </a:xfrm>
          </p:grpSpPr>
          <p:sp>
            <p:nvSpPr>
              <p:cNvPr id="5189" name="Rectangle 5188">
                <a:extLst>
                  <a:ext uri="{FF2B5EF4-FFF2-40B4-BE49-F238E27FC236}">
                    <a16:creationId xmlns:a16="http://schemas.microsoft.com/office/drawing/2014/main" id="{C2ABF702-0E97-97BA-F93A-2645FF890B36}"/>
                  </a:ext>
                </a:extLst>
              </p:cNvPr>
              <p:cNvSpPr/>
              <p:nvPr/>
            </p:nvSpPr>
            <p:spPr>
              <a:xfrm>
                <a:off x="520700" y="1066800"/>
                <a:ext cx="685800" cy="304800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90" name="Rectangle 5189">
                <a:extLst>
                  <a:ext uri="{FF2B5EF4-FFF2-40B4-BE49-F238E27FC236}">
                    <a16:creationId xmlns:a16="http://schemas.microsoft.com/office/drawing/2014/main" id="{D3DED569-1B77-DDC1-FBB6-77ACE3B99EF9}"/>
                  </a:ext>
                </a:extLst>
              </p:cNvPr>
              <p:cNvSpPr/>
              <p:nvPr/>
            </p:nvSpPr>
            <p:spPr>
              <a:xfrm>
                <a:off x="596900" y="1104900"/>
                <a:ext cx="76200" cy="228600"/>
              </a:xfrm>
              <a:prstGeom prst="rect">
                <a:avLst/>
              </a:prstGeom>
              <a:solidFill>
                <a:srgbClr val="1F497D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91" name="Rectangle 5190">
                <a:extLst>
                  <a:ext uri="{FF2B5EF4-FFF2-40B4-BE49-F238E27FC236}">
                    <a16:creationId xmlns:a16="http://schemas.microsoft.com/office/drawing/2014/main" id="{1B0620FB-58B4-33C6-8B25-943D3E2A9830}"/>
                  </a:ext>
                </a:extLst>
              </p:cNvPr>
              <p:cNvSpPr/>
              <p:nvPr/>
            </p:nvSpPr>
            <p:spPr>
              <a:xfrm>
                <a:off x="748748" y="1104900"/>
                <a:ext cx="76200" cy="228600"/>
              </a:xfrm>
              <a:prstGeom prst="rect">
                <a:avLst/>
              </a:prstGeom>
              <a:solidFill>
                <a:srgbClr val="F79646">
                  <a:lumMod val="75000"/>
                </a:srgbClr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92" name="Rectangle 5191">
                <a:extLst>
                  <a:ext uri="{FF2B5EF4-FFF2-40B4-BE49-F238E27FC236}">
                    <a16:creationId xmlns:a16="http://schemas.microsoft.com/office/drawing/2014/main" id="{CFA010CD-35F7-4E46-1F57-83A20138F154}"/>
                  </a:ext>
                </a:extLst>
              </p:cNvPr>
              <p:cNvSpPr/>
              <p:nvPr/>
            </p:nvSpPr>
            <p:spPr>
              <a:xfrm>
                <a:off x="902252" y="1104900"/>
                <a:ext cx="76200" cy="228600"/>
              </a:xfrm>
              <a:prstGeom prst="rect">
                <a:avLst/>
              </a:prstGeom>
              <a:solidFill>
                <a:srgbClr val="92D050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193" name="Rectangle 5192">
                <a:extLst>
                  <a:ext uri="{FF2B5EF4-FFF2-40B4-BE49-F238E27FC236}">
                    <a16:creationId xmlns:a16="http://schemas.microsoft.com/office/drawing/2014/main" id="{379382E4-5E16-F3B1-DF53-092AA912AFAE}"/>
                  </a:ext>
                </a:extLst>
              </p:cNvPr>
              <p:cNvSpPr/>
              <p:nvPr/>
            </p:nvSpPr>
            <p:spPr>
              <a:xfrm>
                <a:off x="1054100" y="1104900"/>
                <a:ext cx="76200" cy="228600"/>
              </a:xfrm>
              <a:prstGeom prst="rect">
                <a:avLst/>
              </a:prstGeom>
              <a:solidFill>
                <a:srgbClr val="FF0000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5195" name="Straight Arrow Connector 5194">
            <a:extLst>
              <a:ext uri="{FF2B5EF4-FFF2-40B4-BE49-F238E27FC236}">
                <a16:creationId xmlns:a16="http://schemas.microsoft.com/office/drawing/2014/main" id="{EA3845C8-9B2E-7BEE-671A-F47AF90E29EB}"/>
              </a:ext>
            </a:extLst>
          </p:cNvPr>
          <p:cNvCxnSpPr>
            <a:cxnSpLocks/>
            <a:stCxn id="5187" idx="1"/>
            <a:endCxn id="9" idx="3"/>
          </p:cNvCxnSpPr>
          <p:nvPr/>
        </p:nvCxnSpPr>
        <p:spPr>
          <a:xfrm flipH="1" flipV="1">
            <a:off x="4045672" y="2044530"/>
            <a:ext cx="2247658" cy="1081020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04" name="Straight Arrow Connector 5203">
            <a:extLst>
              <a:ext uri="{FF2B5EF4-FFF2-40B4-BE49-F238E27FC236}">
                <a16:creationId xmlns:a16="http://schemas.microsoft.com/office/drawing/2014/main" id="{35365D6E-972E-412A-E1DD-8B8CBBBE03BF}"/>
              </a:ext>
            </a:extLst>
          </p:cNvPr>
          <p:cNvCxnSpPr>
            <a:cxnSpLocks/>
            <a:stCxn id="5187" idx="1"/>
            <a:endCxn id="16" idx="3"/>
          </p:cNvCxnSpPr>
          <p:nvPr/>
        </p:nvCxnSpPr>
        <p:spPr>
          <a:xfrm flipH="1">
            <a:off x="4022654" y="3125550"/>
            <a:ext cx="2270676" cy="969864"/>
          </a:xfrm>
          <a:prstGeom prst="straightConnector1">
            <a:avLst/>
          </a:prstGeom>
          <a:ln w="3810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CEF64D3F-ADD9-EF0A-9A69-B2FAC1B1CED1}"/>
              </a:ext>
            </a:extLst>
          </p:cNvPr>
          <p:cNvGrpSpPr/>
          <p:nvPr/>
        </p:nvGrpSpPr>
        <p:grpSpPr>
          <a:xfrm>
            <a:off x="4320471" y="1767850"/>
            <a:ext cx="1653517" cy="1680553"/>
            <a:chOff x="1755485" y="3159004"/>
            <a:chExt cx="1653517" cy="1680553"/>
          </a:xfrm>
        </p:grpSpPr>
        <p:sp>
          <p:nvSpPr>
            <p:cNvPr id="1051" name="Rectangle: Rounded Corners 1050">
              <a:extLst>
                <a:ext uri="{FF2B5EF4-FFF2-40B4-BE49-F238E27FC236}">
                  <a16:creationId xmlns:a16="http://schemas.microsoft.com/office/drawing/2014/main" id="{187740BE-B9FA-B4AB-E047-6DFE31104FA7}"/>
                </a:ext>
              </a:extLst>
            </p:cNvPr>
            <p:cNvSpPr/>
            <p:nvPr/>
          </p:nvSpPr>
          <p:spPr>
            <a:xfrm>
              <a:off x="1755485" y="4132157"/>
              <a:ext cx="1653517" cy="707400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80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Heterogeneous devices 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D2F58C9-DB0C-4832-2C0E-930B58969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8644" y="3159004"/>
              <a:ext cx="962290" cy="962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234" name="Picture 5233">
            <a:extLst>
              <a:ext uri="{FF2B5EF4-FFF2-40B4-BE49-F238E27FC236}">
                <a16:creationId xmlns:a16="http://schemas.microsoft.com/office/drawing/2014/main" id="{AB02CA20-66C3-2A65-6D69-F5B182EC1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384" y="3200807"/>
            <a:ext cx="230136" cy="23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35" name="Picture 5234">
            <a:extLst>
              <a:ext uri="{FF2B5EF4-FFF2-40B4-BE49-F238E27FC236}">
                <a16:creationId xmlns:a16="http://schemas.microsoft.com/office/drawing/2014/main" id="{9583B077-102A-AFDB-DCD0-A73FDCA5B7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3622" y="3255768"/>
            <a:ext cx="230137" cy="23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36" name="Picture 6">
            <a:extLst>
              <a:ext uri="{FF2B5EF4-FFF2-40B4-BE49-F238E27FC236}">
                <a16:creationId xmlns:a16="http://schemas.microsoft.com/office/drawing/2014/main" id="{98A68507-D77B-62D9-1CC3-ED69696D6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878" y="4129704"/>
            <a:ext cx="230136" cy="23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37" name="Picture 5236">
            <a:extLst>
              <a:ext uri="{FF2B5EF4-FFF2-40B4-BE49-F238E27FC236}">
                <a16:creationId xmlns:a16="http://schemas.microsoft.com/office/drawing/2014/main" id="{51BBA128-DF80-47B3-013C-E1CD1CABA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731" y="2201232"/>
            <a:ext cx="230136" cy="23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38" name="Picture 5237">
            <a:extLst>
              <a:ext uri="{FF2B5EF4-FFF2-40B4-BE49-F238E27FC236}">
                <a16:creationId xmlns:a16="http://schemas.microsoft.com/office/drawing/2014/main" id="{1D2305AF-CABC-0C21-B69B-3DDEEDB9A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915" y="2169512"/>
            <a:ext cx="230137" cy="230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39" name="Rectangle: Rounded Corners 5238">
            <a:extLst>
              <a:ext uri="{FF2B5EF4-FFF2-40B4-BE49-F238E27FC236}">
                <a16:creationId xmlns:a16="http://schemas.microsoft.com/office/drawing/2014/main" id="{7CC703E7-E899-EB1E-1B1A-A658F54AB92B}"/>
              </a:ext>
            </a:extLst>
          </p:cNvPr>
          <p:cNvSpPr/>
          <p:nvPr/>
        </p:nvSpPr>
        <p:spPr>
          <a:xfrm>
            <a:off x="4394572" y="2939947"/>
            <a:ext cx="1869734" cy="51309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 bottleneck</a:t>
            </a:r>
          </a:p>
        </p:txBody>
      </p:sp>
    </p:spTree>
    <p:extLst>
      <p:ext uri="{BB962C8B-B14F-4D97-AF65-F5344CB8AC3E}">
        <p14:creationId xmlns:p14="http://schemas.microsoft.com/office/powerpoint/2010/main" val="814146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7037E-6 L 0.13872 0.01481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1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66" grpId="0" animBg="1"/>
      <p:bldP spid="523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432F1-7D93-4432-0D0B-013526EDD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Literature Review - Existing Solutions and Limitations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AAEB30-5FAA-A9D0-C71F-591BB624BB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699" y="1266325"/>
            <a:ext cx="4449487" cy="33027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b="0" i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Decentralized Machine Learning (DML)</a:t>
            </a:r>
          </a:p>
          <a:p>
            <a:pPr marL="114300" indent="0">
              <a:buNone/>
            </a:pPr>
            <a:r>
              <a:rPr lang="en-US">
                <a:solidFill>
                  <a:srgbClr val="1F1F1F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Solutions: </a:t>
            </a:r>
            <a:r>
              <a:rPr lang="en-US" b="0" i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Peer-to-peer communication.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sz="1200"/>
          </a:p>
          <a:p>
            <a:pPr>
              <a:buFont typeface="Wingdings" panose="05000000000000000000" pitchFamily="2" charset="2"/>
              <a:buChar char="Ø"/>
            </a:pPr>
            <a:r>
              <a:rPr lang="en-US" sz="1200"/>
              <a:t>Gossip Learning, R </a:t>
            </a:r>
            <a:r>
              <a:rPr lang="en-US" sz="1200" err="1"/>
              <a:t>Ormándi</a:t>
            </a:r>
            <a:r>
              <a:rPr lang="en-US" sz="1200"/>
              <a:t>, 2011.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200" err="1"/>
              <a:t>Braintorrent</a:t>
            </a:r>
            <a:r>
              <a:rPr lang="en-US" sz="1200"/>
              <a:t>, AG Roy, 2019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200" err="1"/>
              <a:t>GossipFL</a:t>
            </a:r>
            <a:r>
              <a:rPr lang="en-US" sz="1200"/>
              <a:t>, Z Tang, 2022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B108DE-3D06-1FCD-BE7A-1FE216D1F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772" y="3138452"/>
            <a:ext cx="2416930" cy="179015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91C464-8002-6DDD-1E0D-AF93E1B55A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159918D-91C7-C8E5-ED9E-20C1BB03FA45}"/>
              </a:ext>
            </a:extLst>
          </p:cNvPr>
          <p:cNvGrpSpPr/>
          <p:nvPr/>
        </p:nvGrpSpPr>
        <p:grpSpPr>
          <a:xfrm>
            <a:off x="1895412" y="2627320"/>
            <a:ext cx="3045981" cy="2003015"/>
            <a:chOff x="5366332" y="2298357"/>
            <a:chExt cx="3045981" cy="2003015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6FDF6BF-F795-92A7-6AC9-CA8320059171}"/>
                </a:ext>
              </a:extLst>
            </p:cNvPr>
            <p:cNvSpPr/>
            <p:nvPr/>
          </p:nvSpPr>
          <p:spPr>
            <a:xfrm>
              <a:off x="5366332" y="3339081"/>
              <a:ext cx="3045981" cy="962291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14300" algn="ctr"/>
              <a:r>
                <a:rPr lang="en-US" sz="1800" dirty="0">
                  <a:solidFill>
                    <a:srgbClr val="1F1F1F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Device heterogeneity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4DB9B4E-BB49-60EF-9C2B-C7C0CABB6C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5947" y="2298357"/>
              <a:ext cx="962290" cy="962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9" name="Graphic 28" descr="Laptop">
            <a:extLst>
              <a:ext uri="{FF2B5EF4-FFF2-40B4-BE49-F238E27FC236}">
                <a16:creationId xmlns:a16="http://schemas.microsoft.com/office/drawing/2014/main" id="{B6DA1393-2760-3CF3-3588-FBC8C3526B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3771" y="1149982"/>
            <a:ext cx="520700" cy="520700"/>
          </a:xfrm>
          <a:prstGeom prst="rect">
            <a:avLst/>
          </a:prstGeom>
        </p:spPr>
      </p:pic>
      <p:pic>
        <p:nvPicPr>
          <p:cNvPr id="30" name="Graphic 29" descr="Smart Phone">
            <a:extLst>
              <a:ext uri="{FF2B5EF4-FFF2-40B4-BE49-F238E27FC236}">
                <a16:creationId xmlns:a16="http://schemas.microsoft.com/office/drawing/2014/main" id="{4F349BB8-23CE-501A-7F9D-93B78311143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20363" y="1198083"/>
            <a:ext cx="390525" cy="390525"/>
          </a:xfrm>
          <a:prstGeom prst="rect">
            <a:avLst/>
          </a:prstGeom>
        </p:spPr>
      </p:pic>
      <p:pic>
        <p:nvPicPr>
          <p:cNvPr id="31" name="Graphic 30" descr="Laptop">
            <a:extLst>
              <a:ext uri="{FF2B5EF4-FFF2-40B4-BE49-F238E27FC236}">
                <a16:creationId xmlns:a16="http://schemas.microsoft.com/office/drawing/2014/main" id="{1F4A023A-2542-CAA2-9179-A361E1C221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3771" y="2014166"/>
            <a:ext cx="520700" cy="520700"/>
          </a:xfrm>
          <a:prstGeom prst="rect">
            <a:avLst/>
          </a:prstGeom>
        </p:spPr>
      </p:pic>
      <p:pic>
        <p:nvPicPr>
          <p:cNvPr id="1024" name="Graphic 1023" descr="Smart Phone">
            <a:extLst>
              <a:ext uri="{FF2B5EF4-FFF2-40B4-BE49-F238E27FC236}">
                <a16:creationId xmlns:a16="http://schemas.microsoft.com/office/drawing/2014/main" id="{F3CEE5C8-2444-7EEF-1D26-FF8626CACE5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12255" y="2064825"/>
            <a:ext cx="390525" cy="390525"/>
          </a:xfrm>
          <a:prstGeom prst="rect">
            <a:avLst/>
          </a:prstGeom>
        </p:spPr>
      </p:pic>
      <p:pic>
        <p:nvPicPr>
          <p:cNvPr id="1027" name="Graphic 1026" descr="Smart Phone">
            <a:extLst>
              <a:ext uri="{FF2B5EF4-FFF2-40B4-BE49-F238E27FC236}">
                <a16:creationId xmlns:a16="http://schemas.microsoft.com/office/drawing/2014/main" id="{3F8B2B13-ED5F-265D-D5C5-F85F69C4517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89687" y="2706484"/>
            <a:ext cx="390525" cy="390525"/>
          </a:xfrm>
          <a:prstGeom prst="rect">
            <a:avLst/>
          </a:prstGeom>
        </p:spPr>
      </p:pic>
      <p:cxnSp>
        <p:nvCxnSpPr>
          <p:cNvPr id="1034" name="Straight Arrow Connector 1033">
            <a:extLst>
              <a:ext uri="{FF2B5EF4-FFF2-40B4-BE49-F238E27FC236}">
                <a16:creationId xmlns:a16="http://schemas.microsoft.com/office/drawing/2014/main" id="{C0AEC4C7-A9F7-07C3-7016-735F8D56F1F9}"/>
              </a:ext>
            </a:extLst>
          </p:cNvPr>
          <p:cNvCxnSpPr>
            <a:cxnSpLocks/>
            <a:stCxn id="30" idx="3"/>
            <a:endCxn id="29" idx="1"/>
          </p:cNvCxnSpPr>
          <p:nvPr/>
        </p:nvCxnSpPr>
        <p:spPr>
          <a:xfrm>
            <a:off x="5510888" y="1393346"/>
            <a:ext cx="1672883" cy="16986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9" name="Straight Arrow Connector 1038">
            <a:extLst>
              <a:ext uri="{FF2B5EF4-FFF2-40B4-BE49-F238E27FC236}">
                <a16:creationId xmlns:a16="http://schemas.microsoft.com/office/drawing/2014/main" id="{CEFF8F17-1FB0-D7B7-0DD9-D0D679C1A999}"/>
              </a:ext>
            </a:extLst>
          </p:cNvPr>
          <p:cNvCxnSpPr>
            <a:cxnSpLocks/>
            <a:stCxn id="1024" idx="3"/>
            <a:endCxn id="31" idx="1"/>
          </p:cNvCxnSpPr>
          <p:nvPr/>
        </p:nvCxnSpPr>
        <p:spPr>
          <a:xfrm>
            <a:off x="5502780" y="2260088"/>
            <a:ext cx="1680991" cy="14428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2" name="Straight Arrow Connector 1041">
            <a:extLst>
              <a:ext uri="{FF2B5EF4-FFF2-40B4-BE49-F238E27FC236}">
                <a16:creationId xmlns:a16="http://schemas.microsoft.com/office/drawing/2014/main" id="{18DC3D6E-2E13-F4E9-DE9E-12D26EB4D7B2}"/>
              </a:ext>
            </a:extLst>
          </p:cNvPr>
          <p:cNvCxnSpPr>
            <a:cxnSpLocks/>
            <a:stCxn id="1024" idx="3"/>
            <a:endCxn id="1027" idx="0"/>
          </p:cNvCxnSpPr>
          <p:nvPr/>
        </p:nvCxnSpPr>
        <p:spPr>
          <a:xfrm>
            <a:off x="5502780" y="2260088"/>
            <a:ext cx="882170" cy="446396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Straight Arrow Connector 1045">
            <a:extLst>
              <a:ext uri="{FF2B5EF4-FFF2-40B4-BE49-F238E27FC236}">
                <a16:creationId xmlns:a16="http://schemas.microsoft.com/office/drawing/2014/main" id="{7E9997D9-AAD7-AADB-E003-9ED4D4148B17}"/>
              </a:ext>
            </a:extLst>
          </p:cNvPr>
          <p:cNvCxnSpPr>
            <a:cxnSpLocks/>
            <a:stCxn id="1027" idx="0"/>
            <a:endCxn id="31" idx="1"/>
          </p:cNvCxnSpPr>
          <p:nvPr/>
        </p:nvCxnSpPr>
        <p:spPr>
          <a:xfrm flipV="1">
            <a:off x="6384950" y="2274516"/>
            <a:ext cx="798821" cy="431968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9" name="Straight Arrow Connector 1048">
            <a:extLst>
              <a:ext uri="{FF2B5EF4-FFF2-40B4-BE49-F238E27FC236}">
                <a16:creationId xmlns:a16="http://schemas.microsoft.com/office/drawing/2014/main" id="{4D8EFC5D-4415-433F-67D6-3995326F1FFA}"/>
              </a:ext>
            </a:extLst>
          </p:cNvPr>
          <p:cNvCxnSpPr>
            <a:cxnSpLocks/>
            <a:stCxn id="1024" idx="0"/>
            <a:endCxn id="30" idx="2"/>
          </p:cNvCxnSpPr>
          <p:nvPr/>
        </p:nvCxnSpPr>
        <p:spPr>
          <a:xfrm flipV="1">
            <a:off x="5307518" y="1588608"/>
            <a:ext cx="8108" cy="476217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Arrow Connector 1051">
            <a:extLst>
              <a:ext uri="{FF2B5EF4-FFF2-40B4-BE49-F238E27FC236}">
                <a16:creationId xmlns:a16="http://schemas.microsoft.com/office/drawing/2014/main" id="{15840661-2422-144E-0B45-D1FA2B8CB7BB}"/>
              </a:ext>
            </a:extLst>
          </p:cNvPr>
          <p:cNvCxnSpPr>
            <a:cxnSpLocks/>
          </p:cNvCxnSpPr>
          <p:nvPr/>
        </p:nvCxnSpPr>
        <p:spPr>
          <a:xfrm flipV="1">
            <a:off x="7444121" y="1588608"/>
            <a:ext cx="0" cy="542825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6" name="Straight Arrow Connector 1055">
            <a:extLst>
              <a:ext uri="{FF2B5EF4-FFF2-40B4-BE49-F238E27FC236}">
                <a16:creationId xmlns:a16="http://schemas.microsoft.com/office/drawing/2014/main" id="{2DE85B4E-51F0-862A-C0ED-DA8C8C1F21BA}"/>
              </a:ext>
            </a:extLst>
          </p:cNvPr>
          <p:cNvCxnSpPr>
            <a:cxnSpLocks/>
            <a:stCxn id="31" idx="1"/>
            <a:endCxn id="30" idx="3"/>
          </p:cNvCxnSpPr>
          <p:nvPr/>
        </p:nvCxnSpPr>
        <p:spPr>
          <a:xfrm flipH="1" flipV="1">
            <a:off x="5510888" y="1393346"/>
            <a:ext cx="1672883" cy="881170"/>
          </a:xfrm>
          <a:prstGeom prst="straightConnector1">
            <a:avLst/>
          </a:prstGeom>
          <a:ln w="38100">
            <a:solidFill>
              <a:srgbClr val="00B050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866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99BA2-656E-FDBC-8774-E763606C4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100"/>
              <a:t>Heterogenous Training Time — Computation Heterogeneity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49F429-6F51-2F3B-81C5-45DD313E9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25" y="2351276"/>
            <a:ext cx="3895458" cy="2046349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674ED643-A867-9B0C-7808-8FB4104673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264" y="2057587"/>
            <a:ext cx="3947856" cy="2540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3DAFBC5-5D16-1B99-F510-15F5C77DF17B}"/>
              </a:ext>
            </a:extLst>
          </p:cNvPr>
          <p:cNvSpPr/>
          <p:nvPr/>
        </p:nvSpPr>
        <p:spPr>
          <a:xfrm>
            <a:off x="1352751" y="1703887"/>
            <a:ext cx="2242586" cy="70740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14300" algn="ctr"/>
            <a:r>
              <a:rPr lang="en-US" sz="180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time fluctuation</a:t>
            </a:r>
            <a:endParaRPr lang="en-US" sz="1800">
              <a:solidFill>
                <a:srgbClr val="1F1F1F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0C19341-4FA3-B4B7-2431-258B1EB7AF62}"/>
              </a:ext>
            </a:extLst>
          </p:cNvPr>
          <p:cNvCxnSpPr>
            <a:cxnSpLocks/>
          </p:cNvCxnSpPr>
          <p:nvPr/>
        </p:nvCxnSpPr>
        <p:spPr>
          <a:xfrm>
            <a:off x="5505855" y="2256817"/>
            <a:ext cx="0" cy="1787808"/>
          </a:xfrm>
          <a:prstGeom prst="straightConnector1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84659CA-E4C5-1C02-FEC5-876A2DB06288}"/>
              </a:ext>
            </a:extLst>
          </p:cNvPr>
          <p:cNvCxnSpPr/>
          <p:nvPr/>
        </p:nvCxnSpPr>
        <p:spPr>
          <a:xfrm flipH="1">
            <a:off x="5350213" y="2256817"/>
            <a:ext cx="2671864" cy="0"/>
          </a:xfrm>
          <a:prstGeom prst="line">
            <a:avLst/>
          </a:prstGeom>
          <a:ln w="19050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5B86AFD-597E-182A-D0FE-C0140C441541}"/>
              </a:ext>
            </a:extLst>
          </p:cNvPr>
          <p:cNvSpPr/>
          <p:nvPr/>
        </p:nvSpPr>
        <p:spPr>
          <a:xfrm>
            <a:off x="5350213" y="2791054"/>
            <a:ext cx="1753490" cy="561745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14300" algn="ctr"/>
            <a:r>
              <a:rPr lang="en-US" sz="180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time difference</a:t>
            </a:r>
            <a:endParaRPr lang="en-US" sz="1800">
              <a:solidFill>
                <a:srgbClr val="1F1F1F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A8269E-4DAC-B720-C5FE-2EABD332DC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4742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A diagram of a training&#10;&#10;Description automatically generated">
            <a:extLst>
              <a:ext uri="{FF2B5EF4-FFF2-40B4-BE49-F238E27FC236}">
                <a16:creationId xmlns:a16="http://schemas.microsoft.com/office/drawing/2014/main" id="{E5C03F60-CAD3-411D-C4E0-F90B883D5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0804" y="1144669"/>
            <a:ext cx="3964761" cy="173915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5D2266A4-FE1B-6BA5-1093-802880ED5455}"/>
              </a:ext>
            </a:extLst>
          </p:cNvPr>
          <p:cNvGrpSpPr/>
          <p:nvPr/>
        </p:nvGrpSpPr>
        <p:grpSpPr>
          <a:xfrm>
            <a:off x="3458671" y="3680971"/>
            <a:ext cx="390525" cy="153861"/>
            <a:chOff x="520701" y="1066799"/>
            <a:chExt cx="685800" cy="30480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175D2181-FCBE-B3D3-1EFE-971D779A4B42}"/>
                </a:ext>
              </a:extLst>
            </p:cNvPr>
            <p:cNvSpPr/>
            <p:nvPr/>
          </p:nvSpPr>
          <p:spPr>
            <a:xfrm>
              <a:off x="520701" y="1066799"/>
              <a:ext cx="685800" cy="304800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50D0166-625F-A39A-A8F2-2164848ACB6F}"/>
                </a:ext>
              </a:extLst>
            </p:cNvPr>
            <p:cNvSpPr/>
            <p:nvPr/>
          </p:nvSpPr>
          <p:spPr>
            <a:xfrm>
              <a:off x="748748" y="1104900"/>
              <a:ext cx="76200" cy="228600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7982C77-91B8-6CFD-F561-FF2AAF8FFD07}"/>
                </a:ext>
              </a:extLst>
            </p:cNvPr>
            <p:cNvSpPr/>
            <p:nvPr/>
          </p:nvSpPr>
          <p:spPr>
            <a:xfrm>
              <a:off x="902252" y="1104900"/>
              <a:ext cx="76200" cy="228600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CA46799-7615-AFF3-0D4B-2E8F8149CC75}"/>
                </a:ext>
              </a:extLst>
            </p:cNvPr>
            <p:cNvSpPr/>
            <p:nvPr/>
          </p:nvSpPr>
          <p:spPr>
            <a:xfrm>
              <a:off x="1054100" y="1104900"/>
              <a:ext cx="76200" cy="228600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E699BA2-656E-FDBC-8774-E763606C40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Communication-Efficient Training Workload Balancing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785A0F-FA97-A0F4-81CF-8591A6711E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266325"/>
            <a:ext cx="3621797" cy="3302700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endParaRPr lang="en-US" b="1" i="0">
              <a:solidFill>
                <a:srgbClr val="1F1F1F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en-US" b="0" i="0">
              <a:solidFill>
                <a:srgbClr val="1F1F1F"/>
              </a:solidFill>
              <a:effectLst/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4995E0-7345-4995-6545-212D50873E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300"/>
          <a:stretch/>
        </p:blipFill>
        <p:spPr>
          <a:xfrm>
            <a:off x="2698264" y="1152425"/>
            <a:ext cx="4013685" cy="147896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AE4283-18B2-0B72-E685-ACA9161350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8CBBFF4-836C-5E1E-1C18-58877B2242E3}"/>
              </a:ext>
            </a:extLst>
          </p:cNvPr>
          <p:cNvGrpSpPr/>
          <p:nvPr/>
        </p:nvGrpSpPr>
        <p:grpSpPr>
          <a:xfrm>
            <a:off x="290383" y="1871365"/>
            <a:ext cx="2586041" cy="653832"/>
            <a:chOff x="6768078" y="2077109"/>
            <a:chExt cx="2586041" cy="396145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66D5BB7-A059-A209-45E8-545A4175A8CB}"/>
                </a:ext>
              </a:extLst>
            </p:cNvPr>
            <p:cNvSpPr/>
            <p:nvPr/>
          </p:nvSpPr>
          <p:spPr>
            <a:xfrm>
              <a:off x="6768078" y="2081641"/>
              <a:ext cx="2115622" cy="391613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14300" algn="ctr"/>
              <a:r>
                <a:rPr lang="en-US" sz="1800">
                  <a:solidFill>
                    <a:srgbClr val="1F1F1F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Slow agent hinder training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702270D-A1B3-A86A-5789-AAE8BC9113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64164" y="2077109"/>
              <a:ext cx="489955" cy="215303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51C24C-A3AD-90BA-439A-B73293346070}"/>
              </a:ext>
            </a:extLst>
          </p:cNvPr>
          <p:cNvGrpSpPr/>
          <p:nvPr/>
        </p:nvGrpSpPr>
        <p:grpSpPr>
          <a:xfrm>
            <a:off x="5556250" y="2267510"/>
            <a:ext cx="3464908" cy="748193"/>
            <a:chOff x="5556250" y="2059485"/>
            <a:chExt cx="3464908" cy="748193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0BAED0DF-DDB4-F4DE-C13F-04DD50B80E47}"/>
                </a:ext>
              </a:extLst>
            </p:cNvPr>
            <p:cNvSpPr/>
            <p:nvPr/>
          </p:nvSpPr>
          <p:spPr>
            <a:xfrm>
              <a:off x="6905536" y="2219661"/>
              <a:ext cx="2115622" cy="588017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14300" algn="ctr"/>
              <a:r>
                <a:rPr lang="en-US" sz="1800">
                  <a:solidFill>
                    <a:srgbClr val="1F1F1F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Imbalance training time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594073A-C3D5-A21D-FFB4-31E544CCF71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56250" y="2059485"/>
              <a:ext cx="1327969" cy="343601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19F7E81-F739-1E7F-EAB4-0DB5A869E9B8}"/>
              </a:ext>
            </a:extLst>
          </p:cNvPr>
          <p:cNvGrpSpPr/>
          <p:nvPr/>
        </p:nvGrpSpPr>
        <p:grpSpPr>
          <a:xfrm>
            <a:off x="6073384" y="3676120"/>
            <a:ext cx="390525" cy="153861"/>
            <a:chOff x="520700" y="1066800"/>
            <a:chExt cx="685800" cy="3048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0D31CC1-4BCF-9071-47A6-11268CE69CB7}"/>
                </a:ext>
              </a:extLst>
            </p:cNvPr>
            <p:cNvSpPr/>
            <p:nvPr/>
          </p:nvSpPr>
          <p:spPr>
            <a:xfrm>
              <a:off x="520700" y="1066800"/>
              <a:ext cx="685800" cy="3048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AF620F1-0976-F71B-85C2-2812719E10B1}"/>
                </a:ext>
              </a:extLst>
            </p:cNvPr>
            <p:cNvSpPr/>
            <p:nvPr/>
          </p:nvSpPr>
          <p:spPr>
            <a:xfrm>
              <a:off x="596900" y="1104900"/>
              <a:ext cx="76200" cy="228600"/>
            </a:xfrm>
            <a:prstGeom prst="rect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626E514-660A-3388-74C4-1CAFCFFCDB90}"/>
                </a:ext>
              </a:extLst>
            </p:cNvPr>
            <p:cNvSpPr/>
            <p:nvPr/>
          </p:nvSpPr>
          <p:spPr>
            <a:xfrm>
              <a:off x="748748" y="1104900"/>
              <a:ext cx="76200" cy="228600"/>
            </a:xfrm>
            <a:prstGeom prst="rect">
              <a:avLst/>
            </a:prstGeom>
            <a:solidFill>
              <a:srgbClr val="F79646">
                <a:lumMod val="75000"/>
              </a:srgbClr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D4D2247-94BB-DEDA-3543-80E984A635AF}"/>
                </a:ext>
              </a:extLst>
            </p:cNvPr>
            <p:cNvSpPr/>
            <p:nvPr/>
          </p:nvSpPr>
          <p:spPr>
            <a:xfrm>
              <a:off x="902252" y="1104900"/>
              <a:ext cx="76200" cy="228600"/>
            </a:xfrm>
            <a:prstGeom prst="rect">
              <a:avLst/>
            </a:prstGeom>
            <a:solidFill>
              <a:srgbClr val="92D05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77210E5-781E-0925-28F9-CAD67BFA3BEC}"/>
                </a:ext>
              </a:extLst>
            </p:cNvPr>
            <p:cNvSpPr/>
            <p:nvPr/>
          </p:nvSpPr>
          <p:spPr>
            <a:xfrm>
              <a:off x="1054100" y="1104900"/>
              <a:ext cx="76200" cy="228600"/>
            </a:xfrm>
            <a:prstGeom prst="rect">
              <a:avLst/>
            </a:prstGeom>
            <a:solidFill>
              <a:srgbClr val="FF0000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EB750D4-DC12-1CB1-F9F8-C5C26C5585B5}"/>
              </a:ext>
            </a:extLst>
          </p:cNvPr>
          <p:cNvCxnSpPr>
            <a:cxnSpLocks/>
          </p:cNvCxnSpPr>
          <p:nvPr/>
        </p:nvCxnSpPr>
        <p:spPr>
          <a:xfrm flipH="1">
            <a:off x="3504822" y="3774002"/>
            <a:ext cx="347134" cy="113195"/>
          </a:xfrm>
          <a:prstGeom prst="bentConnector3">
            <a:avLst>
              <a:gd name="adj1" fmla="val -14635"/>
            </a:avLst>
          </a:prstGeom>
          <a:noFill/>
          <a:ln w="63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triangle" w="sm" len="sm"/>
          </a:ln>
          <a:effectLst/>
        </p:spPr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B6F313B6-94E8-3A0B-09F0-FD89BF85C7F3}"/>
              </a:ext>
            </a:extLst>
          </p:cNvPr>
          <p:cNvCxnSpPr>
            <a:cxnSpLocks/>
          </p:cNvCxnSpPr>
          <p:nvPr/>
        </p:nvCxnSpPr>
        <p:spPr>
          <a:xfrm flipH="1">
            <a:off x="6113536" y="3753051"/>
            <a:ext cx="347134" cy="113195"/>
          </a:xfrm>
          <a:prstGeom prst="bentConnector3">
            <a:avLst>
              <a:gd name="adj1" fmla="val -14635"/>
            </a:avLst>
          </a:prstGeom>
          <a:noFill/>
          <a:ln w="63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triangle" w="sm" len="sm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88A6DDD-61EE-ABC6-EC65-6DE67C449F54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3546835" y="3753051"/>
            <a:ext cx="2526549" cy="307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dash"/>
            <a:tailEnd type="triangle" w="sm" len="med"/>
          </a:ln>
          <a:effectLst/>
        </p:spPr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FF89C402-B944-84A4-D8A8-CC41F3F631EB}"/>
              </a:ext>
            </a:extLst>
          </p:cNvPr>
          <p:cNvCxnSpPr>
            <a:cxnSpLocks/>
          </p:cNvCxnSpPr>
          <p:nvPr/>
        </p:nvCxnSpPr>
        <p:spPr>
          <a:xfrm flipH="1">
            <a:off x="6113536" y="3431559"/>
            <a:ext cx="347134" cy="113195"/>
          </a:xfrm>
          <a:prstGeom prst="bentConnector3">
            <a:avLst>
              <a:gd name="adj1" fmla="val -14635"/>
            </a:avLst>
          </a:prstGeom>
          <a:noFill/>
          <a:ln w="635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tailEnd type="triangle" w="sm" len="sm"/>
          </a:ln>
          <a:effectLst/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2BB291D-E2E2-CE10-E931-2403AC1A41B1}"/>
              </a:ext>
            </a:extLst>
          </p:cNvPr>
          <p:cNvSpPr txBox="1"/>
          <p:nvPr/>
        </p:nvSpPr>
        <p:spPr>
          <a:xfrm>
            <a:off x="3257521" y="3927863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Slow agent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53712CC-9BDD-52FB-F0E7-F96FB2A82A86}"/>
              </a:ext>
            </a:extLst>
          </p:cNvPr>
          <p:cNvSpPr txBox="1"/>
          <p:nvPr/>
        </p:nvSpPr>
        <p:spPr>
          <a:xfrm>
            <a:off x="5725628" y="3921508"/>
            <a:ext cx="918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Fast agent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CEDA29D-661C-B678-E503-FFFE6BB2E237}"/>
              </a:ext>
            </a:extLst>
          </p:cNvPr>
          <p:cNvGrpSpPr/>
          <p:nvPr/>
        </p:nvGrpSpPr>
        <p:grpSpPr>
          <a:xfrm>
            <a:off x="3456977" y="3681307"/>
            <a:ext cx="390525" cy="153861"/>
            <a:chOff x="379829" y="3914144"/>
            <a:chExt cx="390525" cy="153861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918C0E6-123C-C7B6-3781-CE4C8FFCB84A}"/>
                </a:ext>
              </a:extLst>
            </p:cNvPr>
            <p:cNvSpPr/>
            <p:nvPr/>
          </p:nvSpPr>
          <p:spPr>
            <a:xfrm>
              <a:off x="379829" y="3914144"/>
              <a:ext cx="390525" cy="153861"/>
            </a:xfrm>
            <a:prstGeom prst="rect">
              <a:avLst/>
            </a:prstGeom>
            <a:noFill/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13848FE-BBAA-2ACA-9C49-5CB79DDE82C9}"/>
                </a:ext>
              </a:extLst>
            </p:cNvPr>
            <p:cNvSpPr/>
            <p:nvPr/>
          </p:nvSpPr>
          <p:spPr>
            <a:xfrm>
              <a:off x="423221" y="3933377"/>
              <a:ext cx="43392" cy="115396"/>
            </a:xfrm>
            <a:prstGeom prst="rect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02BA1E1-6A25-07C7-8258-85621B35A328}"/>
              </a:ext>
            </a:extLst>
          </p:cNvPr>
          <p:cNvSpPr/>
          <p:nvPr/>
        </p:nvSpPr>
        <p:spPr>
          <a:xfrm>
            <a:off x="3108775" y="3121432"/>
            <a:ext cx="1054255" cy="846643"/>
          </a:xfrm>
          <a:prstGeom prst="roundRect">
            <a:avLst/>
          </a:prstGeom>
          <a:noFill/>
          <a:ln w="3175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4B13EC38-1DE8-3BB8-F76D-3B2DF9F8321F}"/>
              </a:ext>
            </a:extLst>
          </p:cNvPr>
          <p:cNvSpPr/>
          <p:nvPr/>
        </p:nvSpPr>
        <p:spPr>
          <a:xfrm>
            <a:off x="5786820" y="3121432"/>
            <a:ext cx="1054255" cy="846643"/>
          </a:xfrm>
          <a:prstGeom prst="roundRect">
            <a:avLst/>
          </a:prstGeom>
          <a:noFill/>
          <a:ln w="3175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7" name="Picture 4">
            <a:extLst>
              <a:ext uri="{FF2B5EF4-FFF2-40B4-BE49-F238E27FC236}">
                <a16:creationId xmlns:a16="http://schemas.microsoft.com/office/drawing/2014/main" id="{167D8FD7-24BF-07FD-13E3-76BF34713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491" y="3913426"/>
            <a:ext cx="315859" cy="31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878054B7-251F-A114-D020-693C9F36B2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8349" y="3968075"/>
            <a:ext cx="315859" cy="31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37" descr="A diagram of training and training&#10;&#10;Description automatically generated">
            <a:extLst>
              <a:ext uri="{FF2B5EF4-FFF2-40B4-BE49-F238E27FC236}">
                <a16:creationId xmlns:a16="http://schemas.microsoft.com/office/drawing/2014/main" id="{41D5FB68-2D9C-1160-073D-4630DB7C4E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65714" y="2635917"/>
            <a:ext cx="3943043" cy="1849845"/>
          </a:xfrm>
          <a:prstGeom prst="rect">
            <a:avLst/>
          </a:prstGeom>
        </p:spPr>
      </p:pic>
      <p:pic>
        <p:nvPicPr>
          <p:cNvPr id="39" name="Picture 2">
            <a:extLst>
              <a:ext uri="{FF2B5EF4-FFF2-40B4-BE49-F238E27FC236}">
                <a16:creationId xmlns:a16="http://schemas.microsoft.com/office/drawing/2014/main" id="{1B0ED6D1-A5EE-2E1C-B43D-CC3443ED8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971" y="2269268"/>
            <a:ext cx="315859" cy="31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>
            <a:extLst>
              <a:ext uri="{FF2B5EF4-FFF2-40B4-BE49-F238E27FC236}">
                <a16:creationId xmlns:a16="http://schemas.microsoft.com/office/drawing/2014/main" id="{25EA0796-B261-EC91-14A6-0930A8D15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81" y="1837096"/>
            <a:ext cx="315859" cy="31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F3D29BC8-9B67-D586-402C-22085114271D}"/>
              </a:ext>
            </a:extLst>
          </p:cNvPr>
          <p:cNvGrpSpPr/>
          <p:nvPr/>
        </p:nvGrpSpPr>
        <p:grpSpPr>
          <a:xfrm>
            <a:off x="1314072" y="3986972"/>
            <a:ext cx="3874218" cy="1010706"/>
            <a:chOff x="6398541" y="1677541"/>
            <a:chExt cx="3874218" cy="1010706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15496DB5-A7E1-8184-02C1-786195D77CED}"/>
                </a:ext>
              </a:extLst>
            </p:cNvPr>
            <p:cNvSpPr/>
            <p:nvPr/>
          </p:nvSpPr>
          <p:spPr>
            <a:xfrm>
              <a:off x="6398541" y="2078309"/>
              <a:ext cx="2622617" cy="609938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14300" algn="ctr"/>
              <a:r>
                <a:rPr lang="en-US" sz="1800">
                  <a:solidFill>
                    <a:srgbClr val="1F1F1F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rPr>
                <a:t>Workload offloading from Agent 1 to Agent 2</a:t>
              </a:r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3824B2F-3E5A-4968-E635-02BBD6541F19}"/>
                </a:ext>
              </a:extLst>
            </p:cNvPr>
            <p:cNvCxnSpPr>
              <a:cxnSpLocks/>
              <a:stCxn id="44" idx="0"/>
            </p:cNvCxnSpPr>
            <p:nvPr/>
          </p:nvCxnSpPr>
          <p:spPr>
            <a:xfrm flipV="1">
              <a:off x="7709850" y="1677541"/>
              <a:ext cx="2562909" cy="400768"/>
            </a:xfrm>
            <a:prstGeom prst="straightConnector1">
              <a:avLst/>
            </a:prstGeom>
            <a:ln w="19050">
              <a:prstDash val="dash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A3075E76-4E8E-A69B-EBDD-97EE5CE501FC}"/>
              </a:ext>
            </a:extLst>
          </p:cNvPr>
          <p:cNvSpPr/>
          <p:nvPr/>
        </p:nvSpPr>
        <p:spPr>
          <a:xfrm>
            <a:off x="4426666" y="4394672"/>
            <a:ext cx="2991480" cy="607602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14300" algn="ctr"/>
            <a:r>
              <a:rPr lang="en-US" sz="1800">
                <a:solidFill>
                  <a:srgbClr val="1F1F1F"/>
                </a:solidFill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Training time reduction with workload balancing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5DCA320-9BA1-1A48-65C5-78E2CE18994E}"/>
              </a:ext>
            </a:extLst>
          </p:cNvPr>
          <p:cNvCxnSpPr>
            <a:cxnSpLocks/>
            <a:stCxn id="53" idx="0"/>
          </p:cNvCxnSpPr>
          <p:nvPr/>
        </p:nvCxnSpPr>
        <p:spPr>
          <a:xfrm flipV="1">
            <a:off x="5922406" y="3583467"/>
            <a:ext cx="41673" cy="811205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127AAE0-84ED-73C1-AFB2-7B0054C150BE}"/>
                  </a:ext>
                </a:extLst>
              </p:cNvPr>
              <p:cNvSpPr txBox="1"/>
              <p:nvPr/>
            </p:nvSpPr>
            <p:spPr>
              <a:xfrm>
                <a:off x="6432376" y="3620086"/>
                <a:ext cx="4540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1430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1F1F1F"/>
                              </a:solidFill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>
                  <a:solidFill>
                    <a:srgbClr val="1F1F1F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127AAE0-84ED-73C1-AFB2-7B0054C15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376" y="3620086"/>
                <a:ext cx="454089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CFA12BD-08C4-545B-4E6D-9BCC2DBE6DB4}"/>
                  </a:ext>
                </a:extLst>
              </p:cNvPr>
              <p:cNvSpPr txBox="1"/>
              <p:nvPr/>
            </p:nvSpPr>
            <p:spPr>
              <a:xfrm>
                <a:off x="6409681" y="3328131"/>
                <a:ext cx="454089" cy="3261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1430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1F1F1F"/>
                              </a:solidFill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/>
                      </m:sSup>
                    </m:oMath>
                  </m:oMathPara>
                </a14:m>
                <a:endParaRPr lang="en-US">
                  <a:solidFill>
                    <a:srgbClr val="1F1F1F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8CFA12BD-08C4-545B-4E6D-9BCC2DBE6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681" y="3328131"/>
                <a:ext cx="454089" cy="32618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1872C6A-649D-69F7-468D-A7281CD9342B}"/>
                  </a:ext>
                </a:extLst>
              </p:cNvPr>
              <p:cNvSpPr txBox="1"/>
              <p:nvPr/>
            </p:nvSpPr>
            <p:spPr>
              <a:xfrm>
                <a:off x="3043561" y="3635070"/>
                <a:ext cx="3841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14300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1F1F1F"/>
                              </a:solidFill>
                              <a:highlight>
                                <a:srgbClr val="FFFFFF"/>
                              </a:highlight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sSub>
                            <m:sSubPr>
                              <m:ctrlPr>
                                <a:rPr lang="en-US" i="1" smtClean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b="0" i="1" smtClean="0">
                                  <a:highlight>
                                    <a:srgbClr val="FFFFFF"/>
                                  </a:highlight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>
                  <a:solidFill>
                    <a:srgbClr val="1F1F1F"/>
                  </a:solidFill>
                  <a:highlight>
                    <a:srgbClr val="FFFFFF"/>
                  </a:highlight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1872C6A-649D-69F7-468D-A7281CD93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561" y="3635070"/>
                <a:ext cx="384187" cy="307777"/>
              </a:xfrm>
              <a:prstGeom prst="rect">
                <a:avLst/>
              </a:prstGeom>
              <a:blipFill>
                <a:blip r:embed="rId10"/>
                <a:stretch>
                  <a:fillRect r="-1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49691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4.44444E-6 L 0.28542 -0.00031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71" y="-3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3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3.7037E-7 L -0.00017 -0.06019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3025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29" grpId="1"/>
      <p:bldP spid="30" grpId="0"/>
      <p:bldP spid="30" grpId="1"/>
      <p:bldP spid="48" grpId="0" animBg="1"/>
      <p:bldP spid="48" grpId="1" animBg="1"/>
      <p:bldP spid="49" grpId="0" animBg="1"/>
      <p:bldP spid="49" grpId="1" animBg="1"/>
      <p:bldP spid="53" grpId="0" animBg="1"/>
      <p:bldP spid="5" grpId="0"/>
      <p:bldP spid="5" grpId="1"/>
      <p:bldP spid="32" grpId="0"/>
      <p:bldP spid="32" grpId="1"/>
      <p:bldP spid="37" grpId="0"/>
      <p:bldP spid="37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C7DBC-70E3-76D0-4D4D-B38335AF3A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Decentralized Multi-Agent Learning (DML)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1A1B18-6E36-5608-E1DF-D6F53CEA5E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i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Paired agents’ optimization problem</a:t>
            </a:r>
          </a:p>
          <a:p>
            <a:pPr lvl="1"/>
            <a:endParaRPr lang="en-US" b="1" i="0">
              <a:solidFill>
                <a:srgbClr val="1F1F1F"/>
              </a:solidFill>
              <a:effectLst/>
              <a:highlight>
                <a:srgbClr val="FFFFFF"/>
              </a:highlight>
              <a:latin typeface="Google Sans"/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F588CBBE-20D2-6ACC-2CC5-D3F0C27D2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2111" y="1714920"/>
            <a:ext cx="2141291" cy="4995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202EC2-0888-CDA3-9AB1-C1181E06C1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4C0D15-7E21-A17A-F5BA-723AA3BB7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466" y="3579261"/>
            <a:ext cx="3006616" cy="9799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942FCF-80A8-65D7-AE3B-313607C3FB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4328" y="3594388"/>
            <a:ext cx="2487972" cy="1015362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342267FB-EA72-9434-D767-1C604CA09DFE}"/>
              </a:ext>
            </a:extLst>
          </p:cNvPr>
          <p:cNvGrpSpPr/>
          <p:nvPr/>
        </p:nvGrpSpPr>
        <p:grpSpPr>
          <a:xfrm>
            <a:off x="5440121" y="2527546"/>
            <a:ext cx="838200" cy="932999"/>
            <a:chOff x="5440121" y="2527546"/>
            <a:chExt cx="838200" cy="932999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1176B0CC-2339-37F5-1AE0-845F364E42BA}"/>
                </a:ext>
              </a:extLst>
            </p:cNvPr>
            <p:cNvGrpSpPr/>
            <p:nvPr/>
          </p:nvGrpSpPr>
          <p:grpSpPr>
            <a:xfrm>
              <a:off x="5440121" y="2527546"/>
              <a:ext cx="838200" cy="932999"/>
              <a:chOff x="5440121" y="2527546"/>
              <a:chExt cx="838200" cy="932999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D27A7B79-577C-B917-A359-8FD4C9CBD067}"/>
                  </a:ext>
                </a:extLst>
              </p:cNvPr>
              <p:cNvGrpSpPr/>
              <p:nvPr/>
            </p:nvGrpSpPr>
            <p:grpSpPr>
              <a:xfrm>
                <a:off x="5687057" y="3204201"/>
                <a:ext cx="390525" cy="153861"/>
                <a:chOff x="520700" y="1066800"/>
                <a:chExt cx="685800" cy="304800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724F838E-652E-4A9D-2EE7-98F7276842A1}"/>
                    </a:ext>
                  </a:extLst>
                </p:cNvPr>
                <p:cNvSpPr/>
                <p:nvPr/>
              </p:nvSpPr>
              <p:spPr>
                <a:xfrm>
                  <a:off x="520700" y="1066800"/>
                  <a:ext cx="685800" cy="304800"/>
                </a:xfrm>
                <a:prstGeom prst="rect">
                  <a:avLst/>
                </a:prstGeom>
                <a:solidFill>
                  <a:sysClr val="window" lastClr="FFFFFF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A052A9A3-307B-DF04-F6FD-ECA385962B52}"/>
                    </a:ext>
                  </a:extLst>
                </p:cNvPr>
                <p:cNvSpPr/>
                <p:nvPr/>
              </p:nvSpPr>
              <p:spPr>
                <a:xfrm>
                  <a:off x="748748" y="1104900"/>
                  <a:ext cx="76200" cy="228600"/>
                </a:xfrm>
                <a:prstGeom prst="rect">
                  <a:avLst/>
                </a:prstGeom>
                <a:solidFill>
                  <a:srgbClr val="F79646">
                    <a:lumMod val="75000"/>
                  </a:srgb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0615CB2E-1DDB-D526-7DB5-DD5C6FE6AC2A}"/>
                    </a:ext>
                  </a:extLst>
                </p:cNvPr>
                <p:cNvSpPr/>
                <p:nvPr/>
              </p:nvSpPr>
              <p:spPr>
                <a:xfrm>
                  <a:off x="902252" y="1104900"/>
                  <a:ext cx="76200" cy="228600"/>
                </a:xfrm>
                <a:prstGeom prst="rect">
                  <a:avLst/>
                </a:prstGeom>
                <a:solidFill>
                  <a:srgbClr val="92D050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47586EF0-EF73-0B86-38C9-368ABF567247}"/>
                    </a:ext>
                  </a:extLst>
                </p:cNvPr>
                <p:cNvSpPr/>
                <p:nvPr/>
              </p:nvSpPr>
              <p:spPr>
                <a:xfrm>
                  <a:off x="1054100" y="1104900"/>
                  <a:ext cx="76200" cy="22860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6884A2A7-533C-80CE-2D71-46F640DD8D07}"/>
                  </a:ext>
                </a:extLst>
              </p:cNvPr>
              <p:cNvGrpSpPr/>
              <p:nvPr/>
            </p:nvGrpSpPr>
            <p:grpSpPr>
              <a:xfrm>
                <a:off x="5684013" y="2960293"/>
                <a:ext cx="390525" cy="153861"/>
                <a:chOff x="520700" y="1066800"/>
                <a:chExt cx="685800" cy="304800"/>
              </a:xfrm>
            </p:grpSpPr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E18D05E7-612E-A1F0-BBEA-FB0359CED73A}"/>
                    </a:ext>
                  </a:extLst>
                </p:cNvPr>
                <p:cNvSpPr/>
                <p:nvPr/>
              </p:nvSpPr>
              <p:spPr>
                <a:xfrm>
                  <a:off x="520700" y="1066800"/>
                  <a:ext cx="685800" cy="304800"/>
                </a:xfrm>
                <a:prstGeom prst="rect">
                  <a:avLst/>
                </a:prstGeom>
                <a:solidFill>
                  <a:sysClr val="window" lastClr="FFFFFF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15E0CD06-1037-B97F-BC02-15E7321175AB}"/>
                    </a:ext>
                  </a:extLst>
                </p:cNvPr>
                <p:cNvSpPr/>
                <p:nvPr/>
              </p:nvSpPr>
              <p:spPr>
                <a:xfrm>
                  <a:off x="596900" y="1104900"/>
                  <a:ext cx="76200" cy="228600"/>
                </a:xfrm>
                <a:prstGeom prst="rect">
                  <a:avLst/>
                </a:prstGeom>
                <a:solidFill>
                  <a:srgbClr val="1F497D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7BD27565-8FCE-2FD6-6ADD-A5C046281E1D}"/>
                    </a:ext>
                  </a:extLst>
                </p:cNvPr>
                <p:cNvSpPr/>
                <p:nvPr/>
              </p:nvSpPr>
              <p:spPr>
                <a:xfrm>
                  <a:off x="748748" y="1104900"/>
                  <a:ext cx="76200" cy="228600"/>
                </a:xfrm>
                <a:prstGeom prst="rect">
                  <a:avLst/>
                </a:prstGeom>
                <a:solidFill>
                  <a:srgbClr val="F79646">
                    <a:lumMod val="75000"/>
                  </a:srgbClr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EE2032A6-E96B-FD82-2324-37491BF3B0AE}"/>
                    </a:ext>
                  </a:extLst>
                </p:cNvPr>
                <p:cNvSpPr/>
                <p:nvPr/>
              </p:nvSpPr>
              <p:spPr>
                <a:xfrm>
                  <a:off x="902252" y="1104900"/>
                  <a:ext cx="76200" cy="228600"/>
                </a:xfrm>
                <a:prstGeom prst="rect">
                  <a:avLst/>
                </a:prstGeom>
                <a:solidFill>
                  <a:srgbClr val="92D050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11405D7D-0AE3-9DBF-A3D1-094A0B29BA8E}"/>
                    </a:ext>
                  </a:extLst>
                </p:cNvPr>
                <p:cNvSpPr/>
                <p:nvPr/>
              </p:nvSpPr>
              <p:spPr>
                <a:xfrm>
                  <a:off x="1054100" y="1104900"/>
                  <a:ext cx="76200" cy="228600"/>
                </a:xfrm>
                <a:prstGeom prst="rect">
                  <a:avLst/>
                </a:prstGeom>
                <a:solidFill>
                  <a:srgbClr val="FF0000"/>
                </a:solidFill>
                <a:ln w="9525" cap="flat" cmpd="sng" algn="ctr">
                  <a:solidFill>
                    <a:sysClr val="windowText" lastClr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FCD559DD-6DE4-A1DE-182A-1518E50A3A3F}"/>
                  </a:ext>
                </a:extLst>
              </p:cNvPr>
              <p:cNvGrpSpPr/>
              <p:nvPr/>
            </p:nvGrpSpPr>
            <p:grpSpPr>
              <a:xfrm>
                <a:off x="5440121" y="2527546"/>
                <a:ext cx="838200" cy="932999"/>
                <a:chOff x="5440121" y="2527546"/>
                <a:chExt cx="838200" cy="932999"/>
              </a:xfrm>
            </p:grpSpPr>
            <p:pic>
              <p:nvPicPr>
                <p:cNvPr id="12" name="Graphic 11" descr="Laptop">
                  <a:extLst>
                    <a:ext uri="{FF2B5EF4-FFF2-40B4-BE49-F238E27FC236}">
                      <a16:creationId xmlns:a16="http://schemas.microsoft.com/office/drawing/2014/main" id="{C848440E-A8B2-6CD5-7603-82EABB836B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16671" y="2527546"/>
                  <a:ext cx="520700" cy="520700"/>
                </a:xfrm>
                <a:prstGeom prst="rect">
                  <a:avLst/>
                </a:prstGeom>
              </p:spPr>
            </p:pic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F00E1D2A-E4A6-EE0A-BD14-F14DE9AC2908}"/>
                    </a:ext>
                  </a:extLst>
                </p:cNvPr>
                <p:cNvSpPr/>
                <p:nvPr/>
              </p:nvSpPr>
              <p:spPr>
                <a:xfrm>
                  <a:off x="5440121" y="2613902"/>
                  <a:ext cx="838200" cy="846643"/>
                </a:xfrm>
                <a:prstGeom prst="roundRect">
                  <a:avLst/>
                </a:prstGeom>
                <a:noFill/>
                <a:ln w="3175" cap="flat" cmpd="sng" algn="ctr">
                  <a:solidFill>
                    <a:srgbClr val="4F81BD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30" name="Connector: Elbow 29">
                <a:extLst>
                  <a:ext uri="{FF2B5EF4-FFF2-40B4-BE49-F238E27FC236}">
                    <a16:creationId xmlns:a16="http://schemas.microsoft.com/office/drawing/2014/main" id="{76410EFA-FEEF-58C2-4FC7-9DFB61DF4AD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30500" y="3024603"/>
                <a:ext cx="347134" cy="113195"/>
              </a:xfrm>
              <a:prstGeom prst="bentConnector3">
                <a:avLst>
                  <a:gd name="adj1" fmla="val -14635"/>
                </a:avLst>
              </a:prstGeom>
              <a:noFill/>
              <a:ln w="6350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tailEnd type="triangle" w="sm" len="sm"/>
              </a:ln>
              <a:effectLst/>
            </p:spPr>
          </p:cxnSp>
        </p:grp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C44BC51F-DF99-949C-2B9A-62F9DA8217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32768" y="3272731"/>
              <a:ext cx="347134" cy="113195"/>
            </a:xfrm>
            <a:prstGeom prst="bentConnector3">
              <a:avLst>
                <a:gd name="adj1" fmla="val -14635"/>
              </a:avLst>
            </a:prstGeom>
            <a:noFill/>
            <a:ln w="635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triangle" w="sm" len="sm"/>
            </a:ln>
            <a:effectLst/>
          </p:spPr>
        </p:cxn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5873D5D-72FA-9191-86AE-53A94C4F32C0}"/>
              </a:ext>
            </a:extLst>
          </p:cNvPr>
          <p:cNvGrpSpPr/>
          <p:nvPr/>
        </p:nvGrpSpPr>
        <p:grpSpPr>
          <a:xfrm>
            <a:off x="2865676" y="2617085"/>
            <a:ext cx="838200" cy="846643"/>
            <a:chOff x="2865676" y="2617085"/>
            <a:chExt cx="838200" cy="84664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DF79AEA-6058-8BFD-1437-B60EB8B8E912}"/>
                </a:ext>
              </a:extLst>
            </p:cNvPr>
            <p:cNvGrpSpPr/>
            <p:nvPr/>
          </p:nvGrpSpPr>
          <p:grpSpPr>
            <a:xfrm>
              <a:off x="3080552" y="3204202"/>
              <a:ext cx="390525" cy="153861"/>
              <a:chOff x="520700" y="1066800"/>
              <a:chExt cx="685800" cy="3048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2D4DCCD-79B1-E69E-A232-0C8D315EA41F}"/>
                  </a:ext>
                </a:extLst>
              </p:cNvPr>
              <p:cNvSpPr/>
              <p:nvPr/>
            </p:nvSpPr>
            <p:spPr>
              <a:xfrm>
                <a:off x="520700" y="1066800"/>
                <a:ext cx="685800" cy="304800"/>
              </a:xfrm>
              <a:prstGeom prst="rect">
                <a:avLst/>
              </a:prstGeom>
              <a:solidFill>
                <a:sysClr val="window" lastClr="FFFFFF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4910168-8686-C4EC-24D1-09F794571D9C}"/>
                  </a:ext>
                </a:extLst>
              </p:cNvPr>
              <p:cNvSpPr/>
              <p:nvPr/>
            </p:nvSpPr>
            <p:spPr>
              <a:xfrm>
                <a:off x="596900" y="1104900"/>
                <a:ext cx="76200" cy="228600"/>
              </a:xfrm>
              <a:prstGeom prst="rect">
                <a:avLst/>
              </a:prstGeom>
              <a:solidFill>
                <a:srgbClr val="1F497D"/>
              </a:solidFill>
              <a:ln w="9525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pic>
          <p:nvPicPr>
            <p:cNvPr id="15" name="Graphic 14" descr="Smart Phone">
              <a:extLst>
                <a:ext uri="{FF2B5EF4-FFF2-40B4-BE49-F238E27FC236}">
                  <a16:creationId xmlns:a16="http://schemas.microsoft.com/office/drawing/2014/main" id="{17E366AF-85DA-2FCD-0E0A-AFE46C429E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109122" y="2677469"/>
              <a:ext cx="390525" cy="390525"/>
            </a:xfrm>
            <a:prstGeom prst="rect">
              <a:avLst/>
            </a:prstGeom>
          </p:spPr>
        </p:pic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5610E21-2005-A1D4-2995-D667853217C6}"/>
                </a:ext>
              </a:extLst>
            </p:cNvPr>
            <p:cNvSpPr/>
            <p:nvPr/>
          </p:nvSpPr>
          <p:spPr>
            <a:xfrm>
              <a:off x="2865676" y="2617085"/>
              <a:ext cx="838200" cy="846643"/>
            </a:xfrm>
            <a:prstGeom prst="roundRect">
              <a:avLst/>
            </a:prstGeom>
            <a:noFill/>
            <a:ln w="3175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0C67FFC1-F30C-E677-B1CF-7264FCB424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27228" y="3271153"/>
              <a:ext cx="347134" cy="113195"/>
            </a:xfrm>
            <a:prstGeom prst="bentConnector3">
              <a:avLst>
                <a:gd name="adj1" fmla="val -14635"/>
              </a:avLst>
            </a:prstGeom>
            <a:noFill/>
            <a:ln w="635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tailEnd type="triangle" w="sm" len="sm"/>
            </a:ln>
            <a:effectLst/>
          </p:spPr>
        </p:cxn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E6B17D2-E24B-2D5C-AE3E-AF63F5C77910}"/>
              </a:ext>
            </a:extLst>
          </p:cNvPr>
          <p:cNvCxnSpPr>
            <a:cxnSpLocks/>
            <a:stCxn id="28" idx="3"/>
            <a:endCxn id="23" idx="1"/>
          </p:cNvCxnSpPr>
          <p:nvPr/>
        </p:nvCxnSpPr>
        <p:spPr>
          <a:xfrm flipV="1">
            <a:off x="3471077" y="3281132"/>
            <a:ext cx="2215980" cy="1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dash"/>
            <a:tailEnd type="triangle" w="sm" len="med"/>
          </a:ln>
          <a:effectLst/>
        </p:spPr>
      </p:cxnSp>
      <p:pic>
        <p:nvPicPr>
          <p:cNvPr id="27" name="Picture 2">
            <a:extLst>
              <a:ext uri="{FF2B5EF4-FFF2-40B4-BE49-F238E27FC236}">
                <a16:creationId xmlns:a16="http://schemas.microsoft.com/office/drawing/2014/main" id="{3D402704-EB21-89BC-DBFC-9D1D8C442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786" y="3482924"/>
            <a:ext cx="315859" cy="31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BF86AEE1-07E5-9D3A-8E2C-6E9D9DCC7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4522" y="3448111"/>
            <a:ext cx="315859" cy="315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4F8E0065-F7F7-D510-3961-562BFFC3EE79}"/>
              </a:ext>
            </a:extLst>
          </p:cNvPr>
          <p:cNvSpPr/>
          <p:nvPr/>
        </p:nvSpPr>
        <p:spPr>
          <a:xfrm>
            <a:off x="3499647" y="1808587"/>
            <a:ext cx="673607" cy="312664"/>
          </a:xfrm>
          <a:prstGeom prst="roundRect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allout: Bent Line with No Border 60">
            <a:extLst>
              <a:ext uri="{FF2B5EF4-FFF2-40B4-BE49-F238E27FC236}">
                <a16:creationId xmlns:a16="http://schemas.microsoft.com/office/drawing/2014/main" id="{D6CEE73E-789E-527F-357C-4AA34EB95EB1}"/>
              </a:ext>
            </a:extLst>
          </p:cNvPr>
          <p:cNvSpPr/>
          <p:nvPr/>
        </p:nvSpPr>
        <p:spPr>
          <a:xfrm>
            <a:off x="3752715" y="1756954"/>
            <a:ext cx="467109" cy="423793"/>
          </a:xfrm>
          <a:prstGeom prst="callout2">
            <a:avLst>
              <a:gd name="adj1" fmla="val 87835"/>
              <a:gd name="adj2" fmla="val 18238"/>
              <a:gd name="adj3" fmla="val 232357"/>
              <a:gd name="adj4" fmla="val -490020"/>
              <a:gd name="adj5" fmla="val 447058"/>
              <a:gd name="adj6" fmla="val -488043"/>
            </a:avLst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474B9C6-7A22-331F-406C-699980977161}"/>
              </a:ext>
            </a:extLst>
          </p:cNvPr>
          <p:cNvSpPr txBox="1"/>
          <p:nvPr/>
        </p:nvSpPr>
        <p:spPr>
          <a:xfrm>
            <a:off x="567466" y="3644894"/>
            <a:ext cx="1852968" cy="384721"/>
          </a:xfrm>
          <a:prstGeom prst="rect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marL="114300"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AFBBEA7-CBB2-C21D-BC84-38328468F349}"/>
                  </a:ext>
                </a:extLst>
              </p:cNvPr>
              <p:cNvSpPr txBox="1"/>
              <p:nvPr/>
            </p:nvSpPr>
            <p:spPr>
              <a:xfrm>
                <a:off x="-211825" y="3067994"/>
                <a:ext cx="1718746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14300" algn="ctr"/>
                <a14:m>
                  <m:oMath xmlns:m="http://schemas.openxmlformats.org/officeDocument/2006/math">
                    <m:r>
                      <a:rPr lang="en-US" i="1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𝑎𝑢𝑥</m:t>
                    </m:r>
                  </m:oMath>
                </a14:m>
                <a:r>
                  <a:rPr lang="en-US">
                    <a:solidFill>
                      <a:srgbClr val="1F1F1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auxiliary layer</a:t>
                </a:r>
              </a:p>
              <a:p>
                <a:pPr marL="114300"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>
                    <a:solidFill>
                      <a:srgbClr val="1F1F1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split layer</a:t>
                </a:r>
              </a:p>
              <a:p>
                <a:pPr marL="114300" algn="ctr"/>
                <a:endParaRPr lang="en-US">
                  <a:solidFill>
                    <a:srgbClr val="1F1F1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14300" algn="ctr"/>
                <a:endParaRPr lang="en-US">
                  <a:solidFill>
                    <a:srgbClr val="1F1F1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14300" algn="ctr"/>
                <a:endParaRPr lang="en-US">
                  <a:solidFill>
                    <a:srgbClr val="1F1F1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14300" algn="ctr"/>
                <a:endParaRPr lang="en-US">
                  <a:solidFill>
                    <a:srgbClr val="1F1F1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14300" algn="ctr"/>
                <a:endParaRPr lang="en-US">
                  <a:solidFill>
                    <a:srgbClr val="1F1F1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AFBBEA7-CBB2-C21D-BC84-38328468F3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1825" y="3067994"/>
                <a:ext cx="1718746" cy="1815882"/>
              </a:xfrm>
              <a:prstGeom prst="rect">
                <a:avLst/>
              </a:prstGeom>
              <a:blipFill>
                <a:blip r:embed="rId12"/>
                <a:stretch>
                  <a:fillRect t="-3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TextBox 63">
            <a:extLst>
              <a:ext uri="{FF2B5EF4-FFF2-40B4-BE49-F238E27FC236}">
                <a16:creationId xmlns:a16="http://schemas.microsoft.com/office/drawing/2014/main" id="{5D538973-3617-4549-EE58-2F5B1C563D3F}"/>
              </a:ext>
            </a:extLst>
          </p:cNvPr>
          <p:cNvSpPr txBox="1"/>
          <p:nvPr/>
        </p:nvSpPr>
        <p:spPr>
          <a:xfrm>
            <a:off x="1899932" y="4102069"/>
            <a:ext cx="520502" cy="384721"/>
          </a:xfrm>
          <a:prstGeom prst="rect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marL="114300"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E536613-D23E-907A-43C8-B7AFB7FF3646}"/>
                  </a:ext>
                </a:extLst>
              </p:cNvPr>
              <p:cNvSpPr txBox="1"/>
              <p:nvPr/>
            </p:nvSpPr>
            <p:spPr>
              <a:xfrm>
                <a:off x="824891" y="4490588"/>
                <a:ext cx="249176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14300" algn="ctr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>
                    <a:solidFill>
                      <a:srgbClr val="1F1F1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training sample</a:t>
                </a:r>
              </a:p>
              <a:p>
                <a:pPr marL="114300"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>
                    <a:solidFill>
                      <a:srgbClr val="1F1F1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label</a:t>
                </a:r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2E536613-D23E-907A-43C8-B7AFB7FF3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891" y="4490588"/>
                <a:ext cx="2491766" cy="523220"/>
              </a:xfrm>
              <a:prstGeom prst="rect">
                <a:avLst/>
              </a:prstGeom>
              <a:blipFill>
                <a:blip r:embed="rId13"/>
                <a:stretch>
                  <a:fillRect t="-2353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Callout: Bent Line with No Border 66">
            <a:extLst>
              <a:ext uri="{FF2B5EF4-FFF2-40B4-BE49-F238E27FC236}">
                <a16:creationId xmlns:a16="http://schemas.microsoft.com/office/drawing/2014/main" id="{1872337C-B6C2-8CB9-EA5B-466965257097}"/>
              </a:ext>
            </a:extLst>
          </p:cNvPr>
          <p:cNvSpPr/>
          <p:nvPr/>
        </p:nvSpPr>
        <p:spPr>
          <a:xfrm>
            <a:off x="9204090" y="1748075"/>
            <a:ext cx="386550" cy="423793"/>
          </a:xfrm>
          <a:prstGeom prst="callout2">
            <a:avLst>
              <a:gd name="adj1" fmla="val 89313"/>
              <a:gd name="adj2" fmla="val -1417289"/>
              <a:gd name="adj3" fmla="val 232357"/>
              <a:gd name="adj4" fmla="val -490020"/>
              <a:gd name="adj5" fmla="val 447058"/>
              <a:gd name="adj6" fmla="val -488043"/>
            </a:avLst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8EF8EAF-3B5F-BF72-C6F5-DC7AFCD41385}"/>
              </a:ext>
            </a:extLst>
          </p:cNvPr>
          <p:cNvSpPr txBox="1"/>
          <p:nvPr/>
        </p:nvSpPr>
        <p:spPr>
          <a:xfrm>
            <a:off x="6257852" y="3636015"/>
            <a:ext cx="1533398" cy="384721"/>
          </a:xfrm>
          <a:prstGeom prst="rect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marL="114300"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BFF28F0-8769-6453-671A-141F18C26233}"/>
                  </a:ext>
                </a:extLst>
              </p:cNvPr>
              <p:cNvSpPr txBox="1"/>
              <p:nvPr/>
            </p:nvSpPr>
            <p:spPr>
              <a:xfrm>
                <a:off x="6344328" y="4663217"/>
                <a:ext cx="24917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14300" algn="ctr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1F1F1F"/>
                        </a:solidFill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>
                    <a:solidFill>
                      <a:srgbClr val="1F1F1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intermediate data</a:t>
                </a:r>
                <a:endParaRPr 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5BFF28F0-8769-6453-671A-141F18C262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4328" y="4663217"/>
                <a:ext cx="2491766" cy="307777"/>
              </a:xfrm>
              <a:prstGeom prst="rect">
                <a:avLst/>
              </a:prstGeom>
              <a:blipFill>
                <a:blip r:embed="rId14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TextBox 73">
            <a:extLst>
              <a:ext uri="{FF2B5EF4-FFF2-40B4-BE49-F238E27FC236}">
                <a16:creationId xmlns:a16="http://schemas.microsoft.com/office/drawing/2014/main" id="{58B1FA83-E9EB-D5B9-7E5B-B364A540E922}"/>
              </a:ext>
            </a:extLst>
          </p:cNvPr>
          <p:cNvSpPr txBox="1"/>
          <p:nvPr/>
        </p:nvSpPr>
        <p:spPr>
          <a:xfrm>
            <a:off x="7328063" y="4149369"/>
            <a:ext cx="520502" cy="384721"/>
          </a:xfrm>
          <a:prstGeom prst="rect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marL="114300"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algn="ctr"/>
            <a:endParaRPr lang="en-US" sz="5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33B731BB-81C7-8AF0-0CC7-FD4D31BE03EA}"/>
              </a:ext>
            </a:extLst>
          </p:cNvPr>
          <p:cNvSpPr/>
          <p:nvPr/>
        </p:nvSpPr>
        <p:spPr>
          <a:xfrm>
            <a:off x="3426190" y="4018533"/>
            <a:ext cx="2459872" cy="786285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14300" algn="ctr"/>
            <a:r>
              <a:rPr lang="en-US" sz="2400">
                <a:solidFill>
                  <a:srgbClr val="1F1F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Goal: minimizing time</a:t>
            </a:r>
            <a:endParaRPr lang="en-US" sz="2400">
              <a:solidFill>
                <a:srgbClr val="1F1F1F"/>
              </a:solidFill>
              <a:highlight>
                <a:srgbClr val="FFFFFF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31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3" grpId="0"/>
      <p:bldP spid="64" grpId="0" animBg="1"/>
      <p:bldP spid="65" grpId="0"/>
      <p:bldP spid="67" grpId="0" animBg="1"/>
      <p:bldP spid="68" grpId="0" animBg="1"/>
      <p:bldP spid="72" grpId="0"/>
      <p:bldP spid="74" grpId="0" animBg="1"/>
      <p:bldP spid="7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3|3.2|4.5|2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9"/>
</p:tagLst>
</file>

<file path=ppt/theme/theme1.xml><?xml version="1.0" encoding="utf-8"?>
<a:theme xmlns:a="http://schemas.openxmlformats.org/drawingml/2006/main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3C1FA140C3018438430E796BD385762" ma:contentTypeVersion="15" ma:contentTypeDescription="Create a new document." ma:contentTypeScope="" ma:versionID="188542b0aad1afd200733381d28b18fc">
  <xsd:schema xmlns:xsd="http://www.w3.org/2001/XMLSchema" xmlns:xs="http://www.w3.org/2001/XMLSchema" xmlns:p="http://schemas.microsoft.com/office/2006/metadata/properties" xmlns:ns3="f7c0da88-6065-4779-a738-568133ab7acb" targetNamespace="http://schemas.microsoft.com/office/2006/metadata/properties" ma:root="true" ma:fieldsID="e5e8fd0a3cf123f3527fe4acf4e003e6" ns3:_="">
    <xsd:import namespace="f7c0da88-6065-4779-a738-568133ab7ac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LengthInSeconds" minOccurs="0"/>
                <xsd:element ref="ns3:MediaServiceObjectDetectorVersions" minOccurs="0"/>
                <xsd:element ref="ns3:_activity" minOccurs="0"/>
                <xsd:element ref="ns3:MediaServiceSystemTag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c0da88-6065-4779-a738-568133ab7ac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9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7c0da88-6065-4779-a738-568133ab7acb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46C77EA-0EA1-4BF0-8806-FD9F81586F17}">
  <ds:schemaRefs>
    <ds:schemaRef ds:uri="f7c0da88-6065-4779-a738-568133ab7ac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E2CAAEBF-09B0-4C83-81AC-E29FAB9489E3}">
  <ds:schemaRefs>
    <ds:schemaRef ds:uri="f7c0da88-6065-4779-a738-568133ab7acb"/>
    <ds:schemaRef ds:uri="http://schemas.microsoft.com/office/2006/metadata/properties"/>
    <ds:schemaRef ds:uri="http://schemas.microsoft.com/office/infopath/2007/PartnerControls"/>
    <ds:schemaRef ds:uri="http://www.w3.org/2000/xmlns/"/>
    <ds:schemaRef ds:uri="http://www.w3.org/2001/XMLSchema-instance"/>
  </ds:schemaRefs>
</ds:datastoreItem>
</file>

<file path=customXml/itemProps3.xml><?xml version="1.0" encoding="utf-8"?>
<ds:datastoreItem xmlns:ds="http://schemas.openxmlformats.org/officeDocument/2006/customXml" ds:itemID="{EA3E6491-001B-4B0F-B5E4-4B7FDE4CC95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882</Words>
  <Application>Microsoft Office PowerPoint</Application>
  <PresentationFormat>On-screen Show (16:9)</PresentationFormat>
  <Paragraphs>253</Paragraphs>
  <Slides>24</Slides>
  <Notes>24</Notes>
  <HiddenSlides>0</HiddenSlides>
  <MMClips>4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Cambria Math</vt:lpstr>
      <vt:lpstr>Quire Sans</vt:lpstr>
      <vt:lpstr>Aptos</vt:lpstr>
      <vt:lpstr>Open Sans</vt:lpstr>
      <vt:lpstr>Arial</vt:lpstr>
      <vt:lpstr>Wingdings</vt:lpstr>
      <vt:lpstr>Times New Roman</vt:lpstr>
      <vt:lpstr>Google Sans</vt:lpstr>
      <vt:lpstr>Calibri</vt:lpstr>
      <vt:lpstr>PT Sans Narrow</vt:lpstr>
      <vt:lpstr>Tropic</vt:lpstr>
      <vt:lpstr>Communication-Efficient Training Workload Balancing for Decentralized Multi-Agent Learning</vt:lpstr>
      <vt:lpstr>Centralized Machine Learning</vt:lpstr>
      <vt:lpstr>Centralized Federated Learning</vt:lpstr>
      <vt:lpstr>Centralized Federated Learning — Literature Review</vt:lpstr>
      <vt:lpstr>Decentralized Federated Learning</vt:lpstr>
      <vt:lpstr>Literature Review - Existing Solutions and Limitations</vt:lpstr>
      <vt:lpstr>Heterogenous Training Time — Computation Heterogeneity </vt:lpstr>
      <vt:lpstr>Communication-Efficient Training Workload Balancing</vt:lpstr>
      <vt:lpstr>Decentralized Multi-Agent Learning (DML)</vt:lpstr>
      <vt:lpstr>Training Time of DML</vt:lpstr>
      <vt:lpstr>DML Training Challenges </vt:lpstr>
      <vt:lpstr>DML Training Challenges</vt:lpstr>
      <vt:lpstr>Key Observation - Heterogeneity Impacts on Training</vt:lpstr>
      <vt:lpstr>Training Workflow - Agent Pairing</vt:lpstr>
      <vt:lpstr>Training Workflow - Local Model Update</vt:lpstr>
      <vt:lpstr>Training Workflow - Model Aggregation and Update</vt:lpstr>
      <vt:lpstr>Convergence Analysis</vt:lpstr>
      <vt:lpstr>Evaluation Setup</vt:lpstr>
      <vt:lpstr>Training Time Improvement</vt:lpstr>
      <vt:lpstr>Scalability</vt:lpstr>
      <vt:lpstr>Robustness under Different Network Topologies</vt:lpstr>
      <vt:lpstr>Privacy Preservation</vt:lpstr>
      <vt:lpstr>Conclusion</vt:lpstr>
      <vt:lpstr>Thank you!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Speeding Up Distributed Training in Heterogeneous Environments</dc:title>
  <dc:creator>Mahmoud Sajjadi</dc:creator>
  <cp:lastModifiedBy>Mahmoud Sajjadi</cp:lastModifiedBy>
  <cp:revision>6</cp:revision>
  <dcterms:modified xsi:type="dcterms:W3CDTF">2024-08-04T20:28:35Z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0x010100A3C1FA140C3018438430E796BD385762</vt:lpwstr>
  </property>
</Properties>
</file>